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Black"/>
      <p:bold r:id="rId25"/>
      <p:boldItalic r:id="rId26"/>
    </p:embeddedFont>
    <p:embeddedFont>
      <p:font typeface="Raleway"/>
      <p:regular r:id="rId27"/>
      <p:bold r:id="rId28"/>
      <p:italic r:id="rId29"/>
      <p:boldItalic r:id="rId30"/>
    </p:embeddedFont>
    <p:embeddedFont>
      <p:font typeface="Roboto"/>
      <p:regular r:id="rId31"/>
      <p:bold r:id="rId32"/>
      <p:italic r:id="rId33"/>
      <p:boldItalic r:id="rId34"/>
    </p:embeddedFont>
    <p:embeddedFont>
      <p:font typeface="Raleway Medium"/>
      <p:regular r:id="rId35"/>
      <p:bold r:id="rId36"/>
      <p:italic r:id="rId37"/>
      <p:boldItalic r:id="rId38"/>
    </p:embeddedFont>
    <p:embeddedFont>
      <p:font typeface="Roboto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bold.fntdata"/><Relationship Id="rId20" Type="http://schemas.openxmlformats.org/officeDocument/2006/relationships/slide" Target="slides/slide15.xml"/><Relationship Id="rId42" Type="http://schemas.openxmlformats.org/officeDocument/2006/relationships/font" Target="fonts/RobotoLight-boldItalic.fntdata"/><Relationship Id="rId41" Type="http://schemas.openxmlformats.org/officeDocument/2006/relationships/font" Target="fonts/Roboto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lack-boldItalic.fntdata"/><Relationship Id="rId25" Type="http://schemas.openxmlformats.org/officeDocument/2006/relationships/font" Target="fonts/RobotoBlack-bold.fntdata"/><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RalewayMedium-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RalewayMedium-italic.fntdata"/><Relationship Id="rId14" Type="http://schemas.openxmlformats.org/officeDocument/2006/relationships/slide" Target="slides/slide9.xml"/><Relationship Id="rId36" Type="http://schemas.openxmlformats.org/officeDocument/2006/relationships/font" Target="fonts/RalewayMedium-bold.fntdata"/><Relationship Id="rId17" Type="http://schemas.openxmlformats.org/officeDocument/2006/relationships/slide" Target="slides/slide12.xml"/><Relationship Id="rId39" Type="http://schemas.openxmlformats.org/officeDocument/2006/relationships/font" Target="fonts/RobotoLight-regular.fntdata"/><Relationship Id="rId16" Type="http://schemas.openxmlformats.org/officeDocument/2006/relationships/slide" Target="slides/slide11.xml"/><Relationship Id="rId38" Type="http://schemas.openxmlformats.org/officeDocument/2006/relationships/font" Target="fonts/Raleway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3df5360e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3df5360e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3df5360e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3df5360e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3df5360e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3df5360e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400a2dfa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400a2dfa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400a2dfa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400a2dfa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400a2dfa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400a2dfa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3ff97a4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3ff97a4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3df5360e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3df5360e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23bdf607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e23bdf60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22bc472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22bc472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e3df5360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e3df5360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e3df5360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e3df5360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3e56d34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3e56d346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3e56d346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3e56d346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3df5360e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3df5360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3e56d34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3e56d34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3df5360e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3df5360e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3df5360e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3df5360e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1"/>
          </a:xfrm>
          <a:prstGeom prst="rect">
            <a:avLst/>
          </a:prstGeom>
          <a:noFill/>
          <a:ln>
            <a:noFill/>
          </a:ln>
        </p:spPr>
      </p:pic>
      <p:sp>
        <p:nvSpPr>
          <p:cNvPr id="11" name="Google Shape;11;p2"/>
          <p:cNvSpPr txBox="1"/>
          <p:nvPr>
            <p:ph type="ctrTitle"/>
          </p:nvPr>
        </p:nvSpPr>
        <p:spPr>
          <a:xfrm>
            <a:off x="563725" y="1218900"/>
            <a:ext cx="6303000" cy="1343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5200"/>
              <a:buFont typeface="Roboto Light"/>
              <a:buNone/>
              <a:defRPr sz="5200">
                <a:latin typeface="Roboto Light"/>
                <a:ea typeface="Roboto Light"/>
                <a:cs typeface="Roboto Light"/>
                <a:sym typeface="Roboto Light"/>
              </a:defRPr>
            </a:lvl2pPr>
            <a:lvl3pPr lvl="2" rtl="0" algn="l">
              <a:lnSpc>
                <a:spcPct val="100000"/>
              </a:lnSpc>
              <a:spcBef>
                <a:spcPts val="0"/>
              </a:spcBef>
              <a:spcAft>
                <a:spcPts val="0"/>
              </a:spcAft>
              <a:buSzPts val="5200"/>
              <a:buFont typeface="Roboto Light"/>
              <a:buNone/>
              <a:defRPr sz="5200">
                <a:latin typeface="Roboto Light"/>
                <a:ea typeface="Roboto Light"/>
                <a:cs typeface="Roboto Light"/>
                <a:sym typeface="Roboto Light"/>
              </a:defRPr>
            </a:lvl3pPr>
            <a:lvl4pPr lvl="3" rtl="0" algn="l">
              <a:lnSpc>
                <a:spcPct val="100000"/>
              </a:lnSpc>
              <a:spcBef>
                <a:spcPts val="0"/>
              </a:spcBef>
              <a:spcAft>
                <a:spcPts val="0"/>
              </a:spcAft>
              <a:buSzPts val="5200"/>
              <a:buFont typeface="Roboto Light"/>
              <a:buNone/>
              <a:defRPr sz="5200">
                <a:latin typeface="Roboto Light"/>
                <a:ea typeface="Roboto Light"/>
                <a:cs typeface="Roboto Light"/>
                <a:sym typeface="Roboto Light"/>
              </a:defRPr>
            </a:lvl4pPr>
            <a:lvl5pPr lvl="4" rtl="0" algn="l">
              <a:lnSpc>
                <a:spcPct val="100000"/>
              </a:lnSpc>
              <a:spcBef>
                <a:spcPts val="0"/>
              </a:spcBef>
              <a:spcAft>
                <a:spcPts val="0"/>
              </a:spcAft>
              <a:buSzPts val="5200"/>
              <a:buFont typeface="Roboto Light"/>
              <a:buNone/>
              <a:defRPr sz="5200">
                <a:latin typeface="Roboto Light"/>
                <a:ea typeface="Roboto Light"/>
                <a:cs typeface="Roboto Light"/>
                <a:sym typeface="Roboto Light"/>
              </a:defRPr>
            </a:lvl5pPr>
            <a:lvl6pPr lvl="5" rtl="0" algn="l">
              <a:lnSpc>
                <a:spcPct val="100000"/>
              </a:lnSpc>
              <a:spcBef>
                <a:spcPts val="0"/>
              </a:spcBef>
              <a:spcAft>
                <a:spcPts val="0"/>
              </a:spcAft>
              <a:buSzPts val="5200"/>
              <a:buFont typeface="Roboto Light"/>
              <a:buNone/>
              <a:defRPr sz="5200">
                <a:latin typeface="Roboto Light"/>
                <a:ea typeface="Roboto Light"/>
                <a:cs typeface="Roboto Light"/>
                <a:sym typeface="Roboto Light"/>
              </a:defRPr>
            </a:lvl6pPr>
            <a:lvl7pPr lvl="6" rtl="0" algn="l">
              <a:lnSpc>
                <a:spcPct val="100000"/>
              </a:lnSpc>
              <a:spcBef>
                <a:spcPts val="0"/>
              </a:spcBef>
              <a:spcAft>
                <a:spcPts val="0"/>
              </a:spcAft>
              <a:buSzPts val="5200"/>
              <a:buFont typeface="Roboto Light"/>
              <a:buNone/>
              <a:defRPr sz="5200">
                <a:latin typeface="Roboto Light"/>
                <a:ea typeface="Roboto Light"/>
                <a:cs typeface="Roboto Light"/>
                <a:sym typeface="Roboto Light"/>
              </a:defRPr>
            </a:lvl7pPr>
            <a:lvl8pPr lvl="7" rtl="0" algn="l">
              <a:lnSpc>
                <a:spcPct val="100000"/>
              </a:lnSpc>
              <a:spcBef>
                <a:spcPts val="0"/>
              </a:spcBef>
              <a:spcAft>
                <a:spcPts val="0"/>
              </a:spcAft>
              <a:buSzPts val="5200"/>
              <a:buFont typeface="Roboto Light"/>
              <a:buNone/>
              <a:defRPr sz="5200">
                <a:latin typeface="Roboto Light"/>
                <a:ea typeface="Roboto Light"/>
                <a:cs typeface="Roboto Light"/>
                <a:sym typeface="Roboto Light"/>
              </a:defRPr>
            </a:lvl8pPr>
            <a:lvl9pPr lvl="8" rtl="0" algn="l">
              <a:lnSpc>
                <a:spcPct val="100000"/>
              </a:lnSpc>
              <a:spcBef>
                <a:spcPts val="0"/>
              </a:spcBef>
              <a:spcAft>
                <a:spcPts val="0"/>
              </a:spcAft>
              <a:buSzPts val="5200"/>
              <a:buFont typeface="Roboto Light"/>
              <a:buNone/>
              <a:defRPr sz="5200">
                <a:latin typeface="Roboto Light"/>
                <a:ea typeface="Roboto Light"/>
                <a:cs typeface="Roboto Light"/>
                <a:sym typeface="Roboto Light"/>
              </a:defRPr>
            </a:lvl9pPr>
          </a:lstStyle>
          <a:p/>
        </p:txBody>
      </p:sp>
      <p:sp>
        <p:nvSpPr>
          <p:cNvPr id="12" name="Google Shape;12;p2"/>
          <p:cNvSpPr txBox="1"/>
          <p:nvPr>
            <p:ph idx="1" type="subTitle"/>
          </p:nvPr>
        </p:nvSpPr>
        <p:spPr>
          <a:xfrm>
            <a:off x="497525" y="2530375"/>
            <a:ext cx="6303000" cy="52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Roboto"/>
              <a:buNone/>
              <a:defRPr sz="1400">
                <a:latin typeface="Roboto"/>
                <a:ea typeface="Roboto"/>
                <a:cs typeface="Roboto"/>
                <a:sym typeface="Roboto"/>
              </a:defRPr>
            </a:lvl1pPr>
            <a:lvl2pPr lvl="1" rtl="0" algn="l">
              <a:lnSpc>
                <a:spcPct val="100000"/>
              </a:lnSpc>
              <a:spcBef>
                <a:spcPts val="0"/>
              </a:spcBef>
              <a:spcAft>
                <a:spcPts val="0"/>
              </a:spcAft>
              <a:buSzPts val="2800"/>
              <a:buFont typeface="Raleway"/>
              <a:buNone/>
              <a:defRPr sz="2800">
                <a:latin typeface="Raleway"/>
                <a:ea typeface="Raleway"/>
                <a:cs typeface="Raleway"/>
                <a:sym typeface="Raleway"/>
              </a:defRPr>
            </a:lvl2pPr>
            <a:lvl3pPr lvl="2" rtl="0" algn="l">
              <a:lnSpc>
                <a:spcPct val="100000"/>
              </a:lnSpc>
              <a:spcBef>
                <a:spcPts val="0"/>
              </a:spcBef>
              <a:spcAft>
                <a:spcPts val="0"/>
              </a:spcAft>
              <a:buSzPts val="2800"/>
              <a:buFont typeface="Raleway"/>
              <a:buNone/>
              <a:defRPr sz="2800">
                <a:latin typeface="Raleway"/>
                <a:ea typeface="Raleway"/>
                <a:cs typeface="Raleway"/>
                <a:sym typeface="Raleway"/>
              </a:defRPr>
            </a:lvl3pPr>
            <a:lvl4pPr lvl="3" rtl="0" algn="l">
              <a:lnSpc>
                <a:spcPct val="100000"/>
              </a:lnSpc>
              <a:spcBef>
                <a:spcPts val="0"/>
              </a:spcBef>
              <a:spcAft>
                <a:spcPts val="0"/>
              </a:spcAft>
              <a:buSzPts val="2800"/>
              <a:buFont typeface="Raleway"/>
              <a:buNone/>
              <a:defRPr sz="2800">
                <a:latin typeface="Raleway"/>
                <a:ea typeface="Raleway"/>
                <a:cs typeface="Raleway"/>
                <a:sym typeface="Raleway"/>
              </a:defRPr>
            </a:lvl4pPr>
            <a:lvl5pPr lvl="4" rtl="0" algn="l">
              <a:lnSpc>
                <a:spcPct val="100000"/>
              </a:lnSpc>
              <a:spcBef>
                <a:spcPts val="0"/>
              </a:spcBef>
              <a:spcAft>
                <a:spcPts val="0"/>
              </a:spcAft>
              <a:buSzPts val="2800"/>
              <a:buFont typeface="Raleway"/>
              <a:buNone/>
              <a:defRPr sz="2800">
                <a:latin typeface="Raleway"/>
                <a:ea typeface="Raleway"/>
                <a:cs typeface="Raleway"/>
                <a:sym typeface="Raleway"/>
              </a:defRPr>
            </a:lvl5pPr>
            <a:lvl6pPr lvl="5" rtl="0" algn="l">
              <a:lnSpc>
                <a:spcPct val="100000"/>
              </a:lnSpc>
              <a:spcBef>
                <a:spcPts val="0"/>
              </a:spcBef>
              <a:spcAft>
                <a:spcPts val="0"/>
              </a:spcAft>
              <a:buSzPts val="2800"/>
              <a:buFont typeface="Raleway"/>
              <a:buNone/>
              <a:defRPr sz="2800">
                <a:latin typeface="Raleway"/>
                <a:ea typeface="Raleway"/>
                <a:cs typeface="Raleway"/>
                <a:sym typeface="Raleway"/>
              </a:defRPr>
            </a:lvl6pPr>
            <a:lvl7pPr lvl="6" rtl="0" algn="l">
              <a:lnSpc>
                <a:spcPct val="100000"/>
              </a:lnSpc>
              <a:spcBef>
                <a:spcPts val="0"/>
              </a:spcBef>
              <a:spcAft>
                <a:spcPts val="0"/>
              </a:spcAft>
              <a:buSzPts val="2800"/>
              <a:buFont typeface="Raleway"/>
              <a:buNone/>
              <a:defRPr sz="2800">
                <a:latin typeface="Raleway"/>
                <a:ea typeface="Raleway"/>
                <a:cs typeface="Raleway"/>
                <a:sym typeface="Raleway"/>
              </a:defRPr>
            </a:lvl7pPr>
            <a:lvl8pPr lvl="7" rtl="0" algn="l">
              <a:lnSpc>
                <a:spcPct val="100000"/>
              </a:lnSpc>
              <a:spcBef>
                <a:spcPts val="0"/>
              </a:spcBef>
              <a:spcAft>
                <a:spcPts val="0"/>
              </a:spcAft>
              <a:buSzPts val="2800"/>
              <a:buFont typeface="Raleway"/>
              <a:buNone/>
              <a:defRPr sz="2800">
                <a:latin typeface="Raleway"/>
                <a:ea typeface="Raleway"/>
                <a:cs typeface="Raleway"/>
                <a:sym typeface="Raleway"/>
              </a:defRPr>
            </a:lvl8pPr>
            <a:lvl9pPr lvl="8" rtl="0" algn="l">
              <a:lnSpc>
                <a:spcPct val="100000"/>
              </a:lnSpc>
              <a:spcBef>
                <a:spcPts val="0"/>
              </a:spcBef>
              <a:spcAft>
                <a:spcPts val="0"/>
              </a:spcAft>
              <a:buSzPts val="2800"/>
              <a:buFont typeface="Raleway"/>
              <a:buNone/>
              <a:defRPr sz="2800">
                <a:latin typeface="Raleway"/>
                <a:ea typeface="Raleway"/>
                <a:cs typeface="Raleway"/>
                <a:sym typeface="Raleway"/>
              </a:defRPr>
            </a:lvl9pPr>
          </a:lstStyle>
          <a:p/>
        </p:txBody>
      </p:sp>
      <p:sp>
        <p:nvSpPr>
          <p:cNvPr id="13" name="Google Shape;13;p2"/>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14" name="Google Shape;14;p2"/>
          <p:cNvSpPr/>
          <p:nvPr/>
        </p:nvSpPr>
        <p:spPr>
          <a:xfrm>
            <a:off x="5913575" y="4698625"/>
            <a:ext cx="3230550" cy="445650"/>
          </a:xfrm>
          <a:custGeom>
            <a:rect b="b" l="l" r="r" t="t"/>
            <a:pathLst>
              <a:path extrusionOk="0" h="17826" w="129222">
                <a:moveTo>
                  <a:pt x="129222" y="17795"/>
                </a:moveTo>
                <a:lnTo>
                  <a:pt x="0" y="17826"/>
                </a:lnTo>
                <a:lnTo>
                  <a:pt x="9278" y="0"/>
                </a:lnTo>
                <a:close/>
              </a:path>
            </a:pathLst>
          </a:custGeom>
          <a:solidFill>
            <a:srgbClr val="D7ECF8"/>
          </a:solidFill>
          <a:ln>
            <a:noFill/>
          </a:ln>
        </p:spPr>
      </p:sp>
      <p:sp>
        <p:nvSpPr>
          <p:cNvPr id="15" name="Google Shape;15;p2"/>
          <p:cNvSpPr/>
          <p:nvPr/>
        </p:nvSpPr>
        <p:spPr>
          <a:xfrm>
            <a:off x="-850" y="3540100"/>
            <a:ext cx="6184100" cy="1157675"/>
          </a:xfrm>
          <a:custGeom>
            <a:rect b="b" l="l" r="r" t="t"/>
            <a:pathLst>
              <a:path extrusionOk="0" h="46307" w="247364">
                <a:moveTo>
                  <a:pt x="34" y="9423"/>
                </a:moveTo>
                <a:lnTo>
                  <a:pt x="245855" y="46307"/>
                </a:lnTo>
                <a:lnTo>
                  <a:pt x="247364" y="43457"/>
                </a:lnTo>
                <a:lnTo>
                  <a:pt x="0" y="0"/>
                </a:lnTo>
                <a:close/>
              </a:path>
            </a:pathLst>
          </a:custGeom>
          <a:solidFill>
            <a:srgbClr val="81C2EA"/>
          </a:solidFill>
          <a:ln>
            <a:noFill/>
          </a:ln>
        </p:spPr>
      </p:sp>
      <p:sp>
        <p:nvSpPr>
          <p:cNvPr id="16" name="Google Shape;16;p2"/>
          <p:cNvSpPr txBox="1"/>
          <p:nvPr/>
        </p:nvSpPr>
        <p:spPr>
          <a:xfrm>
            <a:off x="302550" y="251800"/>
            <a:ext cx="7022700" cy="41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rgbClr val="000000"/>
                </a:solidFill>
                <a:latin typeface="Roboto Black"/>
                <a:ea typeface="Roboto Black"/>
                <a:cs typeface="Roboto Black"/>
                <a:sym typeface="Roboto Black"/>
              </a:rPr>
              <a:t>INSTITUTO DE INFORMÁTICA</a:t>
            </a:r>
            <a:endParaRPr b="0" i="0" sz="1000" u="none" cap="none" strike="noStrike">
              <a:solidFill>
                <a:srgbClr val="000000"/>
              </a:solidFill>
              <a:latin typeface="Roboto Black"/>
              <a:ea typeface="Roboto Black"/>
              <a:cs typeface="Roboto Black"/>
              <a:sym typeface="Roboto Black"/>
            </a:endParaRPr>
          </a:p>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rgbClr val="000000"/>
                </a:solidFill>
                <a:latin typeface="Arial"/>
                <a:ea typeface="Arial"/>
                <a:cs typeface="Arial"/>
                <a:sym typeface="Arial"/>
              </a:rPr>
              <a:t>Universidade Federal de Goiás</a:t>
            </a:r>
            <a:endParaRPr b="0" i="0" sz="10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rotWithShape="1">
          <a:blip r:embed="rId3">
            <a:alphaModFix/>
          </a:blip>
          <a:srcRect b="0" l="0" r="0" t="0"/>
          <a:stretch/>
        </p:blipFill>
        <p:spPr>
          <a:xfrm>
            <a:off x="370002" y="4300976"/>
            <a:ext cx="1675950" cy="566075"/>
          </a:xfrm>
          <a:prstGeom prst="rect">
            <a:avLst/>
          </a:prstGeom>
          <a:noFill/>
          <a:ln>
            <a:noFill/>
          </a:ln>
        </p:spPr>
      </p:pic>
      <p:pic>
        <p:nvPicPr>
          <p:cNvPr id="18" name="Google Shape;18;p2"/>
          <p:cNvPicPr preferRelativeResize="0"/>
          <p:nvPr/>
        </p:nvPicPr>
        <p:blipFill rotWithShape="1">
          <a:blip r:embed="rId4">
            <a:alphaModFix/>
          </a:blip>
          <a:srcRect b="0" l="0" r="0" t="0"/>
          <a:stretch/>
        </p:blipFill>
        <p:spPr>
          <a:xfrm>
            <a:off x="7219999" y="3911712"/>
            <a:ext cx="1546001" cy="752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a:solidFill>
                  <a:srgbClr val="FFFFFF"/>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11"/>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left)">
  <p:cSld name="SECTION_TITLE_AND_DESCRIPTION_1">
    <p:spTree>
      <p:nvGrpSpPr>
        <p:cNvPr id="77" name="Shape 77"/>
        <p:cNvGrpSpPr/>
        <p:nvPr/>
      </p:nvGrpSpPr>
      <p:grpSpPr>
        <a:xfrm>
          <a:off x="0" y="0"/>
          <a:ext cx="0" cy="0"/>
          <a:chOff x="0" y="0"/>
          <a:chExt cx="0" cy="0"/>
        </a:xfrm>
      </p:grpSpPr>
      <p:sp>
        <p:nvSpPr>
          <p:cNvPr id="78" name="Google Shape;78;p12"/>
          <p:cNvSpPr/>
          <p:nvPr/>
        </p:nvSpPr>
        <p:spPr>
          <a:xfrm>
            <a:off x="0" y="-125"/>
            <a:ext cx="6400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2"/>
          <p:cNvSpPr txBox="1"/>
          <p:nvPr>
            <p:ph type="title"/>
          </p:nvPr>
        </p:nvSpPr>
        <p:spPr>
          <a:xfrm>
            <a:off x="6669800" y="1233175"/>
            <a:ext cx="22134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sz="3600">
                <a:solidFill>
                  <a:srgbClr val="FFFFFF"/>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0" name="Google Shape;80;p12"/>
          <p:cNvSpPr txBox="1"/>
          <p:nvPr>
            <p:ph idx="1" type="subTitle"/>
          </p:nvPr>
        </p:nvSpPr>
        <p:spPr>
          <a:xfrm>
            <a:off x="6669925" y="2803075"/>
            <a:ext cx="22134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2100"/>
              <a:buNone/>
              <a:defRPr sz="2100">
                <a:solidFill>
                  <a:srgbClr val="EFEFEF"/>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 name="Google Shape;81;p12"/>
          <p:cNvSpPr txBox="1"/>
          <p:nvPr>
            <p:ph idx="2" type="body"/>
          </p:nvPr>
        </p:nvSpPr>
        <p:spPr>
          <a:xfrm>
            <a:off x="367500" y="724075"/>
            <a:ext cx="55533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2" name="Google Shape;82;p12"/>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83" name="Google Shape;83;p12"/>
          <p:cNvPicPr preferRelativeResize="0"/>
          <p:nvPr/>
        </p:nvPicPr>
        <p:blipFill rotWithShape="1">
          <a:blip r:embed="rId2">
            <a:alphaModFix amt="25000"/>
          </a:blip>
          <a:srcRect b="0" l="0" r="0" t="0"/>
          <a:stretch/>
        </p:blipFill>
        <p:spPr>
          <a:xfrm>
            <a:off x="5422360" y="-125"/>
            <a:ext cx="1816326" cy="5143501"/>
          </a:xfrm>
          <a:prstGeom prst="rect">
            <a:avLst/>
          </a:prstGeom>
          <a:noFill/>
          <a:ln>
            <a:noFill/>
          </a:ln>
        </p:spPr>
      </p:pic>
    </p:spTree>
  </p:cSld>
  <p:clrMapOvr>
    <a:masterClrMapping/>
  </p:clrMapOvr>
  <p:extLst>
    <p:ext uri="{DCECCB84-F9BA-43D5-87BE-67443E8EF086}">
      <p15:sldGuideLst>
        <p15:guide id="1" pos="403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13"/>
          <p:cNvSpPr txBox="1"/>
          <p:nvPr>
            <p:ph type="title"/>
          </p:nvPr>
        </p:nvSpPr>
        <p:spPr>
          <a:xfrm>
            <a:off x="329565" y="483441"/>
            <a:ext cx="5737800" cy="29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2800"/>
              <a:buNone/>
              <a:defRPr i="0" sz="2400" u="none" cap="none" strike="noStrike">
                <a:solidFill>
                  <a:schemeClr val="lt1"/>
                </a:solidFill>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86" name="Google Shape;86;p13"/>
          <p:cNvSpPr txBox="1"/>
          <p:nvPr>
            <p:ph idx="1" type="body"/>
          </p:nvPr>
        </p:nvSpPr>
        <p:spPr>
          <a:xfrm>
            <a:off x="439737" y="1286541"/>
            <a:ext cx="8264400" cy="3219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800"/>
              <a:buFont typeface="Roboto"/>
              <a:buNone/>
              <a:defRPr i="0" sz="2800" u="none" cap="none" strike="noStrike">
                <a:solidFill>
                  <a:srgbClr val="434343"/>
                </a:solidFill>
                <a:latin typeface="Roboto"/>
                <a:ea typeface="Roboto"/>
                <a:cs typeface="Roboto"/>
                <a:sym typeface="Roboto"/>
              </a:defRPr>
            </a:lvl1pPr>
            <a:lvl2pPr indent="-228600" lvl="1" marL="914400" marR="0" rtl="0" algn="l">
              <a:lnSpc>
                <a:spcPct val="115000"/>
              </a:lnSpc>
              <a:spcBef>
                <a:spcPts val="1600"/>
              </a:spcBef>
              <a:spcAft>
                <a:spcPts val="0"/>
              </a:spcAft>
              <a:buSzPts val="1400"/>
              <a:buFont typeface="Roboto"/>
              <a:buNone/>
              <a:defRPr i="0" sz="1800" u="none" cap="none" strike="noStrike">
                <a:latin typeface="Roboto"/>
                <a:ea typeface="Roboto"/>
                <a:cs typeface="Roboto"/>
                <a:sym typeface="Roboto"/>
              </a:defRPr>
            </a:lvl2pPr>
            <a:lvl3pPr indent="-228600" lvl="2" marL="1371600" marR="0" rtl="0" algn="l">
              <a:lnSpc>
                <a:spcPct val="115000"/>
              </a:lnSpc>
              <a:spcBef>
                <a:spcPts val="1600"/>
              </a:spcBef>
              <a:spcAft>
                <a:spcPts val="0"/>
              </a:spcAft>
              <a:buSzPts val="1400"/>
              <a:buFont typeface="Roboto"/>
              <a:buNone/>
              <a:defRPr i="0" sz="1800" u="none" cap="none" strike="noStrike">
                <a:latin typeface="Roboto"/>
                <a:ea typeface="Roboto"/>
                <a:cs typeface="Roboto"/>
                <a:sym typeface="Roboto"/>
              </a:defRPr>
            </a:lvl3pPr>
            <a:lvl4pPr indent="-228600" lvl="3" marL="1828800" marR="0" rtl="0" algn="l">
              <a:lnSpc>
                <a:spcPct val="115000"/>
              </a:lnSpc>
              <a:spcBef>
                <a:spcPts val="1600"/>
              </a:spcBef>
              <a:spcAft>
                <a:spcPts val="0"/>
              </a:spcAft>
              <a:buSzPts val="1400"/>
              <a:buFont typeface="Roboto"/>
              <a:buNone/>
              <a:defRPr i="0" sz="1800" u="none" cap="none" strike="noStrike">
                <a:latin typeface="Roboto"/>
                <a:ea typeface="Roboto"/>
                <a:cs typeface="Roboto"/>
                <a:sym typeface="Roboto"/>
              </a:defRPr>
            </a:lvl4pPr>
            <a:lvl5pPr indent="-228600" lvl="4" marL="2286000" marR="0" rtl="0" algn="l">
              <a:lnSpc>
                <a:spcPct val="115000"/>
              </a:lnSpc>
              <a:spcBef>
                <a:spcPts val="1600"/>
              </a:spcBef>
              <a:spcAft>
                <a:spcPts val="0"/>
              </a:spcAft>
              <a:buSzPts val="1400"/>
              <a:buFont typeface="Roboto"/>
              <a:buNone/>
              <a:defRPr i="0" sz="1800" u="none" cap="none" strike="noStrike">
                <a:latin typeface="Roboto"/>
                <a:ea typeface="Roboto"/>
                <a:cs typeface="Roboto"/>
                <a:sym typeface="Roboto"/>
              </a:defRPr>
            </a:lvl5pPr>
            <a:lvl6pPr indent="-228600" lvl="5" marL="2743200" marR="0" rtl="0" algn="l">
              <a:lnSpc>
                <a:spcPct val="115000"/>
              </a:lnSpc>
              <a:spcBef>
                <a:spcPts val="1600"/>
              </a:spcBef>
              <a:spcAft>
                <a:spcPts val="0"/>
              </a:spcAft>
              <a:buSzPts val="1400"/>
              <a:buFont typeface="Roboto"/>
              <a:buNone/>
              <a:defRPr i="0" sz="1800" u="none" cap="none" strike="noStrike">
                <a:latin typeface="Roboto"/>
                <a:ea typeface="Roboto"/>
                <a:cs typeface="Roboto"/>
                <a:sym typeface="Roboto"/>
              </a:defRPr>
            </a:lvl6pPr>
            <a:lvl7pPr indent="-228600" lvl="6" marL="3200400" marR="0" rtl="0" algn="l">
              <a:lnSpc>
                <a:spcPct val="115000"/>
              </a:lnSpc>
              <a:spcBef>
                <a:spcPts val="1600"/>
              </a:spcBef>
              <a:spcAft>
                <a:spcPts val="0"/>
              </a:spcAft>
              <a:buSzPts val="1400"/>
              <a:buFont typeface="Roboto"/>
              <a:buNone/>
              <a:defRPr i="0" sz="1800" u="none" cap="none" strike="noStrike">
                <a:latin typeface="Roboto"/>
                <a:ea typeface="Roboto"/>
                <a:cs typeface="Roboto"/>
                <a:sym typeface="Roboto"/>
              </a:defRPr>
            </a:lvl7pPr>
            <a:lvl8pPr indent="-228600" lvl="7" marL="3657600" marR="0" rtl="0" algn="l">
              <a:lnSpc>
                <a:spcPct val="115000"/>
              </a:lnSpc>
              <a:spcBef>
                <a:spcPts val="1600"/>
              </a:spcBef>
              <a:spcAft>
                <a:spcPts val="0"/>
              </a:spcAft>
              <a:buSzPts val="1400"/>
              <a:buFont typeface="Roboto"/>
              <a:buNone/>
              <a:defRPr i="0" sz="1800" u="none" cap="none" strike="noStrike">
                <a:latin typeface="Roboto"/>
                <a:ea typeface="Roboto"/>
                <a:cs typeface="Roboto"/>
                <a:sym typeface="Roboto"/>
              </a:defRPr>
            </a:lvl8pPr>
            <a:lvl9pPr indent="-228600" lvl="8" marL="4114800" marR="0" rtl="0" algn="l">
              <a:lnSpc>
                <a:spcPct val="115000"/>
              </a:lnSpc>
              <a:spcBef>
                <a:spcPts val="1600"/>
              </a:spcBef>
              <a:spcAft>
                <a:spcPts val="1600"/>
              </a:spcAft>
              <a:buSzPts val="1400"/>
              <a:buFont typeface="Roboto"/>
              <a:buNone/>
              <a:defRPr i="0" sz="1800" u="none" cap="none" strike="noStrike">
                <a:latin typeface="Roboto"/>
                <a:ea typeface="Roboto"/>
                <a:cs typeface="Roboto"/>
                <a:sym typeface="Roboto"/>
              </a:defRPr>
            </a:lvl9pPr>
          </a:lstStyle>
          <a:p/>
        </p:txBody>
      </p:sp>
      <p:sp>
        <p:nvSpPr>
          <p:cNvPr id="87" name="Google Shape;87;p13"/>
          <p:cNvSpPr txBox="1"/>
          <p:nvPr>
            <p:ph idx="12" type="sldNum"/>
          </p:nvPr>
        </p:nvSpPr>
        <p:spPr>
          <a:xfrm>
            <a:off x="8522716" y="4846456"/>
            <a:ext cx="249600" cy="168000"/>
          </a:xfrm>
          <a:prstGeom prst="rect">
            <a:avLst/>
          </a:prstGeom>
          <a:noFill/>
          <a:ln>
            <a:noFill/>
          </a:ln>
        </p:spPr>
        <p:txBody>
          <a:bodyPr anchorCtr="0" anchor="t" bIns="0" lIns="0" spcFirstLastPara="1" rIns="0" wrap="square" tIns="0">
            <a:noAutofit/>
          </a:bodyPr>
          <a:lstStyle>
            <a:lvl1pPr indent="0" lvl="0"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indent="0" lvl="1"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2pPr>
            <a:lvl3pPr indent="0" lvl="2"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3pPr>
            <a:lvl4pPr indent="0" lvl="3"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4pPr>
            <a:lvl5pPr indent="0" lvl="4"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5pPr>
            <a:lvl6pPr indent="0" lvl="5"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6pPr>
            <a:lvl7pPr indent="0" lvl="6"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7pPr>
            <a:lvl8pPr indent="0" lvl="7"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8pPr>
            <a:lvl9pPr indent="0" lvl="8"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pt-BR"/>
              <a:t>‹#›</a:t>
            </a:fld>
            <a:endParaRPr sz="10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right" type="tx">
  <p:cSld name="TITLE_AND_BODY">
    <p:spTree>
      <p:nvGrpSpPr>
        <p:cNvPr id="19" name="Shape 19"/>
        <p:cNvGrpSpPr/>
        <p:nvPr/>
      </p:nvGrpSpPr>
      <p:grpSpPr>
        <a:xfrm>
          <a:off x="0" y="0"/>
          <a:ext cx="0" cy="0"/>
          <a:chOff x="0" y="0"/>
          <a:chExt cx="0" cy="0"/>
        </a:xfrm>
      </p:grpSpPr>
      <p:sp>
        <p:nvSpPr>
          <p:cNvPr id="20" name="Google Shape;20;p3"/>
          <p:cNvSpPr/>
          <p:nvPr/>
        </p:nvSpPr>
        <p:spPr>
          <a:xfrm>
            <a:off x="-600" y="-600"/>
            <a:ext cx="9145200" cy="5144700"/>
          </a:xfrm>
          <a:custGeom>
            <a:rect b="b" l="l" r="r" t="t"/>
            <a:pathLst>
              <a:path extrusionOk="0" h="205788" w="365808">
                <a:moveTo>
                  <a:pt x="24" y="0"/>
                </a:moveTo>
                <a:lnTo>
                  <a:pt x="306348" y="24"/>
                </a:lnTo>
                <a:lnTo>
                  <a:pt x="365808" y="205764"/>
                </a:lnTo>
                <a:lnTo>
                  <a:pt x="0" y="205788"/>
                </a:lnTo>
                <a:close/>
              </a:path>
            </a:pathLst>
          </a:custGeom>
          <a:solidFill>
            <a:srgbClr val="FFFFFF"/>
          </a:solidFill>
          <a:ln>
            <a:noFill/>
          </a:ln>
        </p:spPr>
      </p:sp>
      <p:pic>
        <p:nvPicPr>
          <p:cNvPr id="21" name="Google Shape;21;p3"/>
          <p:cNvPicPr preferRelativeResize="0"/>
          <p:nvPr/>
        </p:nvPicPr>
        <p:blipFill rotWithShape="1">
          <a:blip r:embed="rId2">
            <a:alphaModFix/>
          </a:blip>
          <a:srcRect b="0" l="0" r="0" t="0"/>
          <a:stretch/>
        </p:blipFill>
        <p:spPr>
          <a:xfrm>
            <a:off x="1300" y="0"/>
            <a:ext cx="9145200" cy="5143501"/>
          </a:xfrm>
          <a:prstGeom prst="rect">
            <a:avLst/>
          </a:prstGeom>
          <a:noFill/>
          <a:ln>
            <a:noFill/>
          </a:ln>
        </p:spPr>
      </p:pic>
      <p:sp>
        <p:nvSpPr>
          <p:cNvPr id="22" name="Google Shape;22;p3"/>
          <p:cNvSpPr txBox="1"/>
          <p:nvPr>
            <p:ph type="title"/>
          </p:nvPr>
        </p:nvSpPr>
        <p:spPr>
          <a:xfrm>
            <a:off x="311700" y="445025"/>
            <a:ext cx="6962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 name="Google Shape;23;p3"/>
          <p:cNvSpPr txBox="1"/>
          <p:nvPr>
            <p:ph idx="1" type="body"/>
          </p:nvPr>
        </p:nvSpPr>
        <p:spPr>
          <a:xfrm>
            <a:off x="311700" y="1152475"/>
            <a:ext cx="69627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24" name="Google Shape;24;p3"/>
          <p:cNvSpPr/>
          <p:nvPr/>
        </p:nvSpPr>
        <p:spPr>
          <a:xfrm>
            <a:off x="7650950" y="0"/>
            <a:ext cx="1381725" cy="4706550"/>
          </a:xfrm>
          <a:custGeom>
            <a:rect b="b" l="l" r="r" t="t"/>
            <a:pathLst>
              <a:path extrusionOk="0" h="188262" w="55269">
                <a:moveTo>
                  <a:pt x="5953" y="0"/>
                </a:moveTo>
                <a:lnTo>
                  <a:pt x="55269" y="188262"/>
                </a:lnTo>
                <a:lnTo>
                  <a:pt x="54507" y="188000"/>
                </a:lnTo>
                <a:lnTo>
                  <a:pt x="0" y="0"/>
                </a:lnTo>
                <a:close/>
              </a:path>
            </a:pathLst>
          </a:custGeom>
          <a:solidFill>
            <a:srgbClr val="FFFFFF"/>
          </a:solidFill>
          <a:ln>
            <a:noFill/>
          </a:ln>
        </p:spPr>
      </p:sp>
      <p:sp>
        <p:nvSpPr>
          <p:cNvPr id="25" name="Google Shape;25;p3"/>
          <p:cNvSpPr/>
          <p:nvPr/>
        </p:nvSpPr>
        <p:spPr>
          <a:xfrm flipH="1">
            <a:off x="8259600" y="4081536"/>
            <a:ext cx="884400" cy="1062000"/>
          </a:xfrm>
          <a:prstGeom prst="rtTriangle">
            <a:avLst/>
          </a:prstGeom>
          <a:solidFill>
            <a:srgbClr val="005C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flipH="1">
            <a:off x="8259589" y="4259122"/>
            <a:ext cx="884400" cy="884400"/>
          </a:xfrm>
          <a:prstGeom prst="rtTriangle">
            <a:avLst/>
          </a:prstGeom>
          <a:solidFill>
            <a:srgbClr val="81C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28" name="Google Shape;28;p3"/>
          <p:cNvPicPr preferRelativeResize="0"/>
          <p:nvPr/>
        </p:nvPicPr>
        <p:blipFill rotWithShape="1">
          <a:blip r:embed="rId3">
            <a:alphaModFix/>
          </a:blip>
          <a:srcRect b="0" l="0" r="0" t="0"/>
          <a:stretch/>
        </p:blipFill>
        <p:spPr>
          <a:xfrm>
            <a:off x="8259500" y="234345"/>
            <a:ext cx="618975" cy="609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 name="Shape 29"/>
        <p:cNvGrpSpPr/>
        <p:nvPr/>
      </p:nvGrpSpPr>
      <p:grpSpPr>
        <a:xfrm>
          <a:off x="0" y="0"/>
          <a:ext cx="0" cy="0"/>
          <a:chOff x="0" y="0"/>
          <a:chExt cx="0" cy="0"/>
        </a:xfrm>
      </p:grpSpPr>
      <p:sp>
        <p:nvSpPr>
          <p:cNvPr id="30" name="Google Shape;30;p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rgbClr val="FFFFFF"/>
              </a:buClr>
              <a:buSzPts val="1800"/>
              <a:buFont typeface="Roboto"/>
              <a:buNone/>
              <a:defRPr>
                <a:solidFill>
                  <a:srgbClr val="FFFFFF"/>
                </a:solidFill>
                <a:latin typeface="Roboto"/>
                <a:ea typeface="Roboto"/>
                <a:cs typeface="Roboto"/>
                <a:sym typeface="Roboto"/>
              </a:defRPr>
            </a:lvl1pPr>
          </a:lstStyle>
          <a:p/>
        </p:txBody>
      </p:sp>
      <p:sp>
        <p:nvSpPr>
          <p:cNvPr id="31" name="Google Shape;31;p4"/>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32" name="Google Shape;32;p4"/>
          <p:cNvPicPr preferRelativeResize="0"/>
          <p:nvPr/>
        </p:nvPicPr>
        <p:blipFill rotWithShape="1">
          <a:blip r:embed="rId2">
            <a:alphaModFix/>
          </a:blip>
          <a:srcRect b="36316" l="2049" r="72680" t="39130"/>
          <a:stretch/>
        </p:blipFill>
        <p:spPr>
          <a:xfrm rot="5400000">
            <a:off x="565625" y="522899"/>
            <a:ext cx="2308649" cy="12628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5"/>
          <p:cNvSpPr txBox="1"/>
          <p:nvPr>
            <p:ph type="title"/>
          </p:nvPr>
        </p:nvSpPr>
        <p:spPr>
          <a:xfrm>
            <a:off x="3817050" y="450150"/>
            <a:ext cx="47835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5" name="Google Shape;35;p5"/>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36" name="Google Shape;36;p5"/>
          <p:cNvSpPr/>
          <p:nvPr/>
        </p:nvSpPr>
        <p:spPr>
          <a:xfrm>
            <a:off x="3502975" y="1582375"/>
            <a:ext cx="98100" cy="1896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 name="Google Shape;37;p5"/>
          <p:cNvPicPr preferRelativeResize="0"/>
          <p:nvPr/>
        </p:nvPicPr>
        <p:blipFill rotWithShape="1">
          <a:blip r:embed="rId2">
            <a:alphaModFix/>
          </a:blip>
          <a:srcRect b="0" l="2049" r="72680" t="0"/>
          <a:stretch/>
        </p:blipFill>
        <p:spPr>
          <a:xfrm>
            <a:off x="0" y="0"/>
            <a:ext cx="2308649"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 name="Shape 38"/>
        <p:cNvGrpSpPr/>
        <p:nvPr/>
      </p:nvGrpSpPr>
      <p:grpSpPr>
        <a:xfrm>
          <a:off x="0" y="0"/>
          <a:ext cx="0" cy="0"/>
          <a:chOff x="0" y="0"/>
          <a:chExt cx="0" cy="0"/>
        </a:xfrm>
      </p:grpSpPr>
      <p:sp>
        <p:nvSpPr>
          <p:cNvPr id="39" name="Google Shape;39;p6"/>
          <p:cNvSpPr txBox="1"/>
          <p:nvPr>
            <p:ph idx="12" type="sldNum"/>
          </p:nvPr>
        </p:nvSpPr>
        <p:spPr>
          <a:xfrm>
            <a:off x="8522716" y="4846456"/>
            <a:ext cx="249600" cy="168000"/>
          </a:xfrm>
          <a:prstGeom prst="rect">
            <a:avLst/>
          </a:prstGeom>
          <a:noFill/>
          <a:ln>
            <a:noFill/>
          </a:ln>
        </p:spPr>
        <p:txBody>
          <a:bodyPr anchorCtr="0" anchor="t" bIns="0" lIns="0" spcFirstLastPara="1" rIns="0" wrap="square" tIns="0">
            <a:noAutofit/>
          </a:bodyPr>
          <a:lstStyle>
            <a:lvl1pPr indent="0" lvl="0"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indent="0" lvl="1"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2pPr>
            <a:lvl3pPr indent="0" lvl="2"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3pPr>
            <a:lvl4pPr indent="0" lvl="3"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4pPr>
            <a:lvl5pPr indent="0" lvl="4"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5pPr>
            <a:lvl6pPr indent="0" lvl="5"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6pPr>
            <a:lvl7pPr indent="0" lvl="6"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7pPr>
            <a:lvl8pPr indent="0" lvl="7"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8pPr>
            <a:lvl9pPr indent="0" lvl="8" marL="25400" marR="0" rtl="0" algn="l">
              <a:lnSpc>
                <a:spcPct val="117499"/>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pt-BR"/>
              <a:t>‹#›</a:t>
            </a:fld>
            <a:endParaRPr sz="10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type="secHead">
  <p:cSld name="SECTION_HEADER">
    <p:spTree>
      <p:nvGrpSpPr>
        <p:cNvPr id="40" name="Shape 40"/>
        <p:cNvGrpSpPr/>
        <p:nvPr/>
      </p:nvGrpSpPr>
      <p:grpSpPr>
        <a:xfrm>
          <a:off x="0" y="0"/>
          <a:ext cx="0" cy="0"/>
          <a:chOff x="0" y="0"/>
          <a:chExt cx="0" cy="0"/>
        </a:xfrm>
      </p:grpSpPr>
      <p:sp>
        <p:nvSpPr>
          <p:cNvPr id="41" name="Google Shape;41;p7"/>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42" name="Google Shape;42;p7"/>
          <p:cNvSpPr/>
          <p:nvPr/>
        </p:nvSpPr>
        <p:spPr>
          <a:xfrm>
            <a:off x="-600" y="-1200"/>
            <a:ext cx="9157100" cy="5154875"/>
          </a:xfrm>
          <a:custGeom>
            <a:rect b="b" l="l" r="r" t="t"/>
            <a:pathLst>
              <a:path extrusionOk="0" h="206195" w="366284">
                <a:moveTo>
                  <a:pt x="0" y="205812"/>
                </a:moveTo>
                <a:lnTo>
                  <a:pt x="0" y="37553"/>
                </a:lnTo>
                <a:lnTo>
                  <a:pt x="365784" y="0"/>
                </a:lnTo>
                <a:lnTo>
                  <a:pt x="366284" y="206195"/>
                </a:lnTo>
                <a:close/>
              </a:path>
            </a:pathLst>
          </a:custGeom>
          <a:solidFill>
            <a:srgbClr val="FFFFFF"/>
          </a:solidFill>
          <a:ln>
            <a:noFill/>
          </a:ln>
        </p:spPr>
      </p:sp>
      <p:pic>
        <p:nvPicPr>
          <p:cNvPr id="43" name="Google Shape;43;p7"/>
          <p:cNvPicPr preferRelativeResize="0"/>
          <p:nvPr/>
        </p:nvPicPr>
        <p:blipFill rotWithShape="1">
          <a:blip r:embed="rId2">
            <a:alphaModFix/>
          </a:blip>
          <a:srcRect b="0" l="0" r="0" t="0"/>
          <a:stretch/>
        </p:blipFill>
        <p:spPr>
          <a:xfrm>
            <a:off x="-650" y="4500"/>
            <a:ext cx="9146849" cy="5143501"/>
          </a:xfrm>
          <a:prstGeom prst="rect">
            <a:avLst/>
          </a:prstGeom>
          <a:noFill/>
          <a:ln>
            <a:noFill/>
          </a:ln>
        </p:spPr>
      </p:pic>
      <p:sp>
        <p:nvSpPr>
          <p:cNvPr id="44" name="Google Shape;44;p7"/>
          <p:cNvSpPr/>
          <p:nvPr/>
        </p:nvSpPr>
        <p:spPr>
          <a:xfrm>
            <a:off x="-650" y="31275"/>
            <a:ext cx="8944500" cy="915275"/>
          </a:xfrm>
          <a:custGeom>
            <a:rect b="b" l="l" r="r" t="t"/>
            <a:pathLst>
              <a:path extrusionOk="0" h="36611" w="357780">
                <a:moveTo>
                  <a:pt x="2" y="36611"/>
                </a:moveTo>
                <a:lnTo>
                  <a:pt x="0" y="29328"/>
                </a:lnTo>
                <a:lnTo>
                  <a:pt x="346522" y="500"/>
                </a:lnTo>
                <a:lnTo>
                  <a:pt x="357780" y="0"/>
                </a:lnTo>
                <a:close/>
              </a:path>
            </a:pathLst>
          </a:custGeom>
          <a:solidFill>
            <a:srgbClr val="FFFFFF"/>
          </a:solidFill>
          <a:ln>
            <a:noFill/>
          </a:ln>
        </p:spPr>
      </p:sp>
      <p:sp>
        <p:nvSpPr>
          <p:cNvPr id="45" name="Google Shape;45;p7"/>
          <p:cNvSpPr/>
          <p:nvPr/>
        </p:nvSpPr>
        <p:spPr>
          <a:xfrm rot="10800000">
            <a:off x="8142000" y="-25"/>
            <a:ext cx="1002000" cy="881400"/>
          </a:xfrm>
          <a:prstGeom prst="rtTriangle">
            <a:avLst/>
          </a:prstGeom>
          <a:solidFill>
            <a:srgbClr val="005C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
          <p:cNvSpPr/>
          <p:nvPr/>
        </p:nvSpPr>
        <p:spPr>
          <a:xfrm rot="10800000">
            <a:off x="8141988" y="-99"/>
            <a:ext cx="1002000" cy="734100"/>
          </a:xfrm>
          <a:prstGeom prst="rtTriangle">
            <a:avLst/>
          </a:prstGeom>
          <a:solidFill>
            <a:srgbClr val="81C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 name="Google Shape;47;p7"/>
          <p:cNvPicPr preferRelativeResize="0"/>
          <p:nvPr/>
        </p:nvPicPr>
        <p:blipFill rotWithShape="1">
          <a:blip r:embed="rId3">
            <a:alphaModFix/>
          </a:blip>
          <a:srcRect b="0" l="0" r="0" t="0"/>
          <a:stretch/>
        </p:blipFill>
        <p:spPr>
          <a:xfrm>
            <a:off x="126000" y="134912"/>
            <a:ext cx="471450" cy="464075"/>
          </a:xfrm>
          <a:prstGeom prst="rect">
            <a:avLst/>
          </a:prstGeom>
          <a:noFill/>
          <a:ln>
            <a:noFill/>
          </a:ln>
        </p:spPr>
      </p:pic>
      <p:sp>
        <p:nvSpPr>
          <p:cNvPr id="48" name="Google Shape;48;p7"/>
          <p:cNvSpPr txBox="1"/>
          <p:nvPr>
            <p:ph type="title"/>
          </p:nvPr>
        </p:nvSpPr>
        <p:spPr>
          <a:xfrm>
            <a:off x="1157075" y="1450825"/>
            <a:ext cx="5979300" cy="2302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Font typeface="Georgia"/>
              <a:buNone/>
              <a:defRPr b="0" i="1" sz="3000">
                <a:latin typeface="Georgia"/>
                <a:ea typeface="Georgia"/>
                <a:cs typeface="Georgia"/>
                <a:sym typeface="Georgia"/>
              </a:defRPr>
            </a:lvl1pPr>
            <a:lvl2pPr lvl="1" rtl="0" algn="ctr">
              <a:lnSpc>
                <a:spcPct val="100000"/>
              </a:lnSpc>
              <a:spcBef>
                <a:spcPts val="0"/>
              </a:spcBef>
              <a:spcAft>
                <a:spcPts val="0"/>
              </a:spcAft>
              <a:buSzPts val="3000"/>
              <a:buFont typeface="Raleway Medium"/>
              <a:buNone/>
              <a:defRPr i="1" sz="3000">
                <a:latin typeface="Raleway Medium"/>
                <a:ea typeface="Raleway Medium"/>
                <a:cs typeface="Raleway Medium"/>
                <a:sym typeface="Raleway Medium"/>
              </a:defRPr>
            </a:lvl2pPr>
            <a:lvl3pPr lvl="2" rtl="0" algn="ctr">
              <a:lnSpc>
                <a:spcPct val="100000"/>
              </a:lnSpc>
              <a:spcBef>
                <a:spcPts val="0"/>
              </a:spcBef>
              <a:spcAft>
                <a:spcPts val="0"/>
              </a:spcAft>
              <a:buSzPts val="3000"/>
              <a:buFont typeface="Raleway Medium"/>
              <a:buNone/>
              <a:defRPr i="1" sz="3000">
                <a:latin typeface="Raleway Medium"/>
                <a:ea typeface="Raleway Medium"/>
                <a:cs typeface="Raleway Medium"/>
                <a:sym typeface="Raleway Medium"/>
              </a:defRPr>
            </a:lvl3pPr>
            <a:lvl4pPr lvl="3" rtl="0" algn="ctr">
              <a:lnSpc>
                <a:spcPct val="100000"/>
              </a:lnSpc>
              <a:spcBef>
                <a:spcPts val="0"/>
              </a:spcBef>
              <a:spcAft>
                <a:spcPts val="0"/>
              </a:spcAft>
              <a:buSzPts val="3000"/>
              <a:buFont typeface="Raleway Medium"/>
              <a:buNone/>
              <a:defRPr i="1" sz="3000">
                <a:latin typeface="Raleway Medium"/>
                <a:ea typeface="Raleway Medium"/>
                <a:cs typeface="Raleway Medium"/>
                <a:sym typeface="Raleway Medium"/>
              </a:defRPr>
            </a:lvl4pPr>
            <a:lvl5pPr lvl="4" rtl="0" algn="ctr">
              <a:lnSpc>
                <a:spcPct val="100000"/>
              </a:lnSpc>
              <a:spcBef>
                <a:spcPts val="0"/>
              </a:spcBef>
              <a:spcAft>
                <a:spcPts val="0"/>
              </a:spcAft>
              <a:buSzPts val="3000"/>
              <a:buFont typeface="Raleway Medium"/>
              <a:buNone/>
              <a:defRPr i="1" sz="3000">
                <a:latin typeface="Raleway Medium"/>
                <a:ea typeface="Raleway Medium"/>
                <a:cs typeface="Raleway Medium"/>
                <a:sym typeface="Raleway Medium"/>
              </a:defRPr>
            </a:lvl5pPr>
            <a:lvl6pPr lvl="5" rtl="0" algn="ctr">
              <a:lnSpc>
                <a:spcPct val="100000"/>
              </a:lnSpc>
              <a:spcBef>
                <a:spcPts val="0"/>
              </a:spcBef>
              <a:spcAft>
                <a:spcPts val="0"/>
              </a:spcAft>
              <a:buSzPts val="3000"/>
              <a:buFont typeface="Raleway Medium"/>
              <a:buNone/>
              <a:defRPr i="1" sz="3000">
                <a:latin typeface="Raleway Medium"/>
                <a:ea typeface="Raleway Medium"/>
                <a:cs typeface="Raleway Medium"/>
                <a:sym typeface="Raleway Medium"/>
              </a:defRPr>
            </a:lvl6pPr>
            <a:lvl7pPr lvl="6" rtl="0" algn="ctr">
              <a:lnSpc>
                <a:spcPct val="100000"/>
              </a:lnSpc>
              <a:spcBef>
                <a:spcPts val="0"/>
              </a:spcBef>
              <a:spcAft>
                <a:spcPts val="0"/>
              </a:spcAft>
              <a:buSzPts val="3000"/>
              <a:buFont typeface="Raleway Medium"/>
              <a:buNone/>
              <a:defRPr i="1" sz="3000">
                <a:latin typeface="Raleway Medium"/>
                <a:ea typeface="Raleway Medium"/>
                <a:cs typeface="Raleway Medium"/>
                <a:sym typeface="Raleway Medium"/>
              </a:defRPr>
            </a:lvl7pPr>
            <a:lvl8pPr lvl="7" rtl="0" algn="ctr">
              <a:lnSpc>
                <a:spcPct val="100000"/>
              </a:lnSpc>
              <a:spcBef>
                <a:spcPts val="0"/>
              </a:spcBef>
              <a:spcAft>
                <a:spcPts val="0"/>
              </a:spcAft>
              <a:buSzPts val="3000"/>
              <a:buFont typeface="Raleway Medium"/>
              <a:buNone/>
              <a:defRPr i="1" sz="3000">
                <a:latin typeface="Raleway Medium"/>
                <a:ea typeface="Raleway Medium"/>
                <a:cs typeface="Raleway Medium"/>
                <a:sym typeface="Raleway Medium"/>
              </a:defRPr>
            </a:lvl8pPr>
            <a:lvl9pPr lvl="8" rtl="0" algn="ctr">
              <a:lnSpc>
                <a:spcPct val="100000"/>
              </a:lnSpc>
              <a:spcBef>
                <a:spcPts val="0"/>
              </a:spcBef>
              <a:spcAft>
                <a:spcPts val="0"/>
              </a:spcAft>
              <a:buSzPts val="3000"/>
              <a:buFont typeface="Raleway Medium"/>
              <a:buNone/>
              <a:defRPr i="1" sz="3000">
                <a:latin typeface="Raleway Medium"/>
                <a:ea typeface="Raleway Medium"/>
                <a:cs typeface="Raleway Medium"/>
                <a:sym typeface="Raleway Medium"/>
              </a:defRPr>
            </a:lvl9pPr>
          </a:lstStyle>
          <a:p/>
        </p:txBody>
      </p:sp>
      <p:sp>
        <p:nvSpPr>
          <p:cNvPr id="49" name="Google Shape;49;p7"/>
          <p:cNvSpPr txBox="1"/>
          <p:nvPr>
            <p:ph idx="1" type="subTitle"/>
          </p:nvPr>
        </p:nvSpPr>
        <p:spPr>
          <a:xfrm>
            <a:off x="1565854" y="4042972"/>
            <a:ext cx="6460500" cy="5970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Raleway"/>
              <a:buNone/>
              <a:defRPr>
                <a:latin typeface="Raleway"/>
                <a:ea typeface="Raleway"/>
                <a:cs typeface="Raleway"/>
                <a:sym typeface="Raleway"/>
              </a:defRPr>
            </a:lvl1pPr>
            <a:lvl2pPr lvl="1" rtl="0" algn="r">
              <a:lnSpc>
                <a:spcPct val="100000"/>
              </a:lnSpc>
              <a:spcBef>
                <a:spcPts val="0"/>
              </a:spcBef>
              <a:spcAft>
                <a:spcPts val="0"/>
              </a:spcAft>
              <a:buSzPts val="1800"/>
              <a:buFont typeface="Raleway"/>
              <a:buNone/>
              <a:defRPr sz="1800">
                <a:latin typeface="Raleway"/>
                <a:ea typeface="Raleway"/>
                <a:cs typeface="Raleway"/>
                <a:sym typeface="Raleway"/>
              </a:defRPr>
            </a:lvl2pPr>
            <a:lvl3pPr lvl="2" rtl="0" algn="r">
              <a:lnSpc>
                <a:spcPct val="100000"/>
              </a:lnSpc>
              <a:spcBef>
                <a:spcPts val="0"/>
              </a:spcBef>
              <a:spcAft>
                <a:spcPts val="0"/>
              </a:spcAft>
              <a:buSzPts val="1800"/>
              <a:buFont typeface="Raleway"/>
              <a:buNone/>
              <a:defRPr sz="1800">
                <a:latin typeface="Raleway"/>
                <a:ea typeface="Raleway"/>
                <a:cs typeface="Raleway"/>
                <a:sym typeface="Raleway"/>
              </a:defRPr>
            </a:lvl3pPr>
            <a:lvl4pPr lvl="3" rtl="0" algn="r">
              <a:lnSpc>
                <a:spcPct val="100000"/>
              </a:lnSpc>
              <a:spcBef>
                <a:spcPts val="0"/>
              </a:spcBef>
              <a:spcAft>
                <a:spcPts val="0"/>
              </a:spcAft>
              <a:buSzPts val="1800"/>
              <a:buFont typeface="Raleway"/>
              <a:buNone/>
              <a:defRPr sz="1800">
                <a:latin typeface="Raleway"/>
                <a:ea typeface="Raleway"/>
                <a:cs typeface="Raleway"/>
                <a:sym typeface="Raleway"/>
              </a:defRPr>
            </a:lvl4pPr>
            <a:lvl5pPr lvl="4" rtl="0" algn="r">
              <a:lnSpc>
                <a:spcPct val="100000"/>
              </a:lnSpc>
              <a:spcBef>
                <a:spcPts val="0"/>
              </a:spcBef>
              <a:spcAft>
                <a:spcPts val="0"/>
              </a:spcAft>
              <a:buSzPts val="1800"/>
              <a:buFont typeface="Raleway"/>
              <a:buNone/>
              <a:defRPr sz="1800">
                <a:latin typeface="Raleway"/>
                <a:ea typeface="Raleway"/>
                <a:cs typeface="Raleway"/>
                <a:sym typeface="Raleway"/>
              </a:defRPr>
            </a:lvl5pPr>
            <a:lvl6pPr lvl="5" rtl="0" algn="r">
              <a:lnSpc>
                <a:spcPct val="100000"/>
              </a:lnSpc>
              <a:spcBef>
                <a:spcPts val="0"/>
              </a:spcBef>
              <a:spcAft>
                <a:spcPts val="0"/>
              </a:spcAft>
              <a:buSzPts val="1800"/>
              <a:buFont typeface="Raleway"/>
              <a:buNone/>
              <a:defRPr sz="1800">
                <a:latin typeface="Raleway"/>
                <a:ea typeface="Raleway"/>
                <a:cs typeface="Raleway"/>
                <a:sym typeface="Raleway"/>
              </a:defRPr>
            </a:lvl6pPr>
            <a:lvl7pPr lvl="6" rtl="0" algn="r">
              <a:lnSpc>
                <a:spcPct val="100000"/>
              </a:lnSpc>
              <a:spcBef>
                <a:spcPts val="0"/>
              </a:spcBef>
              <a:spcAft>
                <a:spcPts val="0"/>
              </a:spcAft>
              <a:buSzPts val="1800"/>
              <a:buFont typeface="Raleway"/>
              <a:buNone/>
              <a:defRPr sz="1800">
                <a:latin typeface="Raleway"/>
                <a:ea typeface="Raleway"/>
                <a:cs typeface="Raleway"/>
                <a:sym typeface="Raleway"/>
              </a:defRPr>
            </a:lvl7pPr>
            <a:lvl8pPr lvl="7" rtl="0" algn="r">
              <a:lnSpc>
                <a:spcPct val="100000"/>
              </a:lnSpc>
              <a:spcBef>
                <a:spcPts val="0"/>
              </a:spcBef>
              <a:spcAft>
                <a:spcPts val="0"/>
              </a:spcAft>
              <a:buSzPts val="1800"/>
              <a:buFont typeface="Raleway"/>
              <a:buNone/>
              <a:defRPr sz="1800">
                <a:latin typeface="Raleway"/>
                <a:ea typeface="Raleway"/>
                <a:cs typeface="Raleway"/>
                <a:sym typeface="Raleway"/>
              </a:defRPr>
            </a:lvl8pPr>
            <a:lvl9pPr lvl="8" rtl="0" algn="r">
              <a:lnSpc>
                <a:spcPct val="100000"/>
              </a:lnSpc>
              <a:spcBef>
                <a:spcPts val="0"/>
              </a:spcBef>
              <a:spcAft>
                <a:spcPts val="0"/>
              </a:spcAft>
              <a:buSzPts val="1800"/>
              <a:buFont typeface="Raleway"/>
              <a:buNone/>
              <a:defRPr sz="1800">
                <a:latin typeface="Raleway"/>
                <a:ea typeface="Raleway"/>
                <a:cs typeface="Raleway"/>
                <a:sym typeface="Raleway"/>
              </a:defRPr>
            </a:lvl9pPr>
          </a:lstStyle>
          <a:p/>
        </p:txBody>
      </p:sp>
      <p:sp>
        <p:nvSpPr>
          <p:cNvPr id="50" name="Google Shape;50;p7"/>
          <p:cNvSpPr txBox="1"/>
          <p:nvPr/>
        </p:nvSpPr>
        <p:spPr>
          <a:xfrm>
            <a:off x="7310850" y="421150"/>
            <a:ext cx="1218600" cy="11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0"/>
              <a:buFont typeface="Arial"/>
              <a:buNone/>
            </a:pPr>
            <a:r>
              <a:rPr b="0" i="0" lang="pt-BR" sz="20000" u="none" cap="none" strike="noStrike">
                <a:solidFill>
                  <a:schemeClr val="dk2"/>
                </a:solidFill>
                <a:latin typeface="Arial"/>
                <a:ea typeface="Arial"/>
                <a:cs typeface="Arial"/>
                <a:sym typeface="Arial"/>
              </a:rPr>
              <a:t>”</a:t>
            </a:r>
            <a:endParaRPr b="0" i="0" sz="20000" u="none" cap="none" strike="noStrike">
              <a:solidFill>
                <a:schemeClr val="dk2"/>
              </a:solidFill>
              <a:latin typeface="Arial"/>
              <a:ea typeface="Arial"/>
              <a:cs typeface="Arial"/>
              <a:sym typeface="Arial"/>
            </a:endParaRPr>
          </a:p>
        </p:txBody>
      </p:sp>
      <p:sp>
        <p:nvSpPr>
          <p:cNvPr id="51" name="Google Shape;51;p7"/>
          <p:cNvSpPr/>
          <p:nvPr/>
        </p:nvSpPr>
        <p:spPr>
          <a:xfrm>
            <a:off x="7374750" y="3992875"/>
            <a:ext cx="575400" cy="50100"/>
          </a:xfrm>
          <a:prstGeom prst="rect">
            <a:avLst/>
          </a:prstGeom>
          <a:solidFill>
            <a:srgbClr val="3F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8"/>
          <p:cNvSpPr/>
          <p:nvPr/>
        </p:nvSpPr>
        <p:spPr>
          <a:xfrm>
            <a:off x="-800" y="-9075"/>
            <a:ext cx="9157300" cy="5154875"/>
          </a:xfrm>
          <a:custGeom>
            <a:rect b="b" l="l" r="r" t="t"/>
            <a:pathLst>
              <a:path extrusionOk="0" h="206195" w="366292">
                <a:moveTo>
                  <a:pt x="8" y="383"/>
                </a:moveTo>
                <a:lnTo>
                  <a:pt x="0" y="172858"/>
                </a:lnTo>
                <a:lnTo>
                  <a:pt x="365792" y="206195"/>
                </a:lnTo>
                <a:lnTo>
                  <a:pt x="366292" y="0"/>
                </a:lnTo>
                <a:close/>
              </a:path>
            </a:pathLst>
          </a:custGeom>
          <a:solidFill>
            <a:srgbClr val="FFFFFF"/>
          </a:solidFill>
          <a:ln>
            <a:noFill/>
          </a:ln>
        </p:spPr>
      </p:sp>
      <p:pic>
        <p:nvPicPr>
          <p:cNvPr id="54" name="Google Shape;54;p8"/>
          <p:cNvPicPr preferRelativeResize="0"/>
          <p:nvPr/>
        </p:nvPicPr>
        <p:blipFill rotWithShape="1">
          <a:blip r:embed="rId2">
            <a:alphaModFix amt="46000"/>
          </a:blip>
          <a:srcRect b="0" l="0" r="0" t="1234"/>
          <a:stretch/>
        </p:blipFill>
        <p:spPr>
          <a:xfrm flipH="1" rot="10800000">
            <a:off x="-650" y="57871"/>
            <a:ext cx="9146849" cy="5085625"/>
          </a:xfrm>
          <a:prstGeom prst="rect">
            <a:avLst/>
          </a:prstGeom>
          <a:noFill/>
          <a:ln>
            <a:noFill/>
          </a:ln>
        </p:spPr>
      </p:pic>
      <p:sp>
        <p:nvSpPr>
          <p:cNvPr id="55" name="Google Shape;55;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 name="Google Shape;56;p8"/>
          <p:cNvSpPr txBox="1"/>
          <p:nvPr>
            <p:ph idx="1" type="body"/>
          </p:nvPr>
        </p:nvSpPr>
        <p:spPr>
          <a:xfrm>
            <a:off x="624850" y="1447025"/>
            <a:ext cx="3611100" cy="24138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Font typeface="Roboto"/>
              <a:buChar char="●"/>
              <a:defRPr sz="1400">
                <a:latin typeface="Roboto"/>
                <a:ea typeface="Roboto"/>
                <a:cs typeface="Roboto"/>
                <a:sym typeface="Roboto"/>
              </a:defRPr>
            </a:lvl1pPr>
            <a:lvl2pPr indent="-304800" lvl="1" marL="914400" rtl="0" algn="l">
              <a:lnSpc>
                <a:spcPct val="115000"/>
              </a:lnSpc>
              <a:spcBef>
                <a:spcPts val="1600"/>
              </a:spcBef>
              <a:spcAft>
                <a:spcPts val="0"/>
              </a:spcAft>
              <a:buSzPts val="1200"/>
              <a:buFont typeface="Roboto"/>
              <a:buChar char="○"/>
              <a:defRPr sz="1200">
                <a:latin typeface="Roboto"/>
                <a:ea typeface="Roboto"/>
                <a:cs typeface="Roboto"/>
                <a:sym typeface="Roboto"/>
              </a:defRPr>
            </a:lvl2pPr>
            <a:lvl3pPr indent="-304800" lvl="2" marL="1371600" rtl="0" algn="l">
              <a:lnSpc>
                <a:spcPct val="115000"/>
              </a:lnSpc>
              <a:spcBef>
                <a:spcPts val="1600"/>
              </a:spcBef>
              <a:spcAft>
                <a:spcPts val="0"/>
              </a:spcAft>
              <a:buSzPts val="1200"/>
              <a:buFont typeface="Roboto"/>
              <a:buChar char="■"/>
              <a:defRPr sz="1200">
                <a:latin typeface="Roboto"/>
                <a:ea typeface="Roboto"/>
                <a:cs typeface="Roboto"/>
                <a:sym typeface="Roboto"/>
              </a:defRPr>
            </a:lvl3pPr>
            <a:lvl4pPr indent="-304800" lvl="3" marL="1828800" rtl="0" algn="l">
              <a:lnSpc>
                <a:spcPct val="115000"/>
              </a:lnSpc>
              <a:spcBef>
                <a:spcPts val="1600"/>
              </a:spcBef>
              <a:spcAft>
                <a:spcPts val="0"/>
              </a:spcAft>
              <a:buSzPts val="1200"/>
              <a:buFont typeface="Roboto"/>
              <a:buChar char="●"/>
              <a:defRPr sz="1200">
                <a:latin typeface="Roboto"/>
                <a:ea typeface="Roboto"/>
                <a:cs typeface="Roboto"/>
                <a:sym typeface="Roboto"/>
              </a:defRPr>
            </a:lvl4pPr>
            <a:lvl5pPr indent="-304800" lvl="4" marL="2286000" rtl="0" algn="l">
              <a:lnSpc>
                <a:spcPct val="115000"/>
              </a:lnSpc>
              <a:spcBef>
                <a:spcPts val="1600"/>
              </a:spcBef>
              <a:spcAft>
                <a:spcPts val="0"/>
              </a:spcAft>
              <a:buSzPts val="1200"/>
              <a:buFont typeface="Roboto"/>
              <a:buChar char="○"/>
              <a:defRPr sz="1200">
                <a:latin typeface="Roboto"/>
                <a:ea typeface="Roboto"/>
                <a:cs typeface="Roboto"/>
                <a:sym typeface="Roboto"/>
              </a:defRPr>
            </a:lvl5pPr>
            <a:lvl6pPr indent="-304800" lvl="5" marL="2743200" rtl="0" algn="l">
              <a:lnSpc>
                <a:spcPct val="115000"/>
              </a:lnSpc>
              <a:spcBef>
                <a:spcPts val="1600"/>
              </a:spcBef>
              <a:spcAft>
                <a:spcPts val="0"/>
              </a:spcAft>
              <a:buSzPts val="1200"/>
              <a:buFont typeface="Roboto"/>
              <a:buChar char="■"/>
              <a:defRPr sz="1200">
                <a:latin typeface="Roboto"/>
                <a:ea typeface="Roboto"/>
                <a:cs typeface="Roboto"/>
                <a:sym typeface="Roboto"/>
              </a:defRPr>
            </a:lvl6pPr>
            <a:lvl7pPr indent="-304800" lvl="6" marL="3200400" rtl="0" algn="l">
              <a:lnSpc>
                <a:spcPct val="115000"/>
              </a:lnSpc>
              <a:spcBef>
                <a:spcPts val="1600"/>
              </a:spcBef>
              <a:spcAft>
                <a:spcPts val="0"/>
              </a:spcAft>
              <a:buSzPts val="1200"/>
              <a:buFont typeface="Roboto"/>
              <a:buChar char="●"/>
              <a:defRPr sz="1200">
                <a:latin typeface="Roboto"/>
                <a:ea typeface="Roboto"/>
                <a:cs typeface="Roboto"/>
                <a:sym typeface="Roboto"/>
              </a:defRPr>
            </a:lvl7pPr>
            <a:lvl8pPr indent="-304800" lvl="7" marL="3657600" rtl="0" algn="l">
              <a:lnSpc>
                <a:spcPct val="115000"/>
              </a:lnSpc>
              <a:spcBef>
                <a:spcPts val="1600"/>
              </a:spcBef>
              <a:spcAft>
                <a:spcPts val="0"/>
              </a:spcAft>
              <a:buSzPts val="1200"/>
              <a:buFont typeface="Roboto"/>
              <a:buChar char="○"/>
              <a:defRPr sz="1200">
                <a:latin typeface="Roboto"/>
                <a:ea typeface="Roboto"/>
                <a:cs typeface="Roboto"/>
                <a:sym typeface="Roboto"/>
              </a:defRPr>
            </a:lvl8pPr>
            <a:lvl9pPr indent="-304800" lvl="8" marL="4114800" rtl="0" algn="l">
              <a:lnSpc>
                <a:spcPct val="115000"/>
              </a:lnSpc>
              <a:spcBef>
                <a:spcPts val="1600"/>
              </a:spcBef>
              <a:spcAft>
                <a:spcPts val="1600"/>
              </a:spcAft>
              <a:buSzPts val="1200"/>
              <a:buFont typeface="Roboto"/>
              <a:buChar char="■"/>
              <a:defRPr sz="1200">
                <a:latin typeface="Roboto"/>
                <a:ea typeface="Roboto"/>
                <a:cs typeface="Roboto"/>
                <a:sym typeface="Roboto"/>
              </a:defRPr>
            </a:lvl9pPr>
          </a:lstStyle>
          <a:p/>
        </p:txBody>
      </p:sp>
      <p:sp>
        <p:nvSpPr>
          <p:cNvPr id="57" name="Google Shape;57;p8"/>
          <p:cNvSpPr txBox="1"/>
          <p:nvPr>
            <p:ph idx="2" type="body"/>
          </p:nvPr>
        </p:nvSpPr>
        <p:spPr>
          <a:xfrm>
            <a:off x="4832400" y="1447075"/>
            <a:ext cx="3686700" cy="24138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Font typeface="Roboto"/>
              <a:buChar char="●"/>
              <a:defRPr sz="1400">
                <a:latin typeface="Roboto"/>
                <a:ea typeface="Roboto"/>
                <a:cs typeface="Roboto"/>
                <a:sym typeface="Roboto"/>
              </a:defRPr>
            </a:lvl1pPr>
            <a:lvl2pPr indent="-304800" lvl="1" marL="914400" rtl="0" algn="l">
              <a:lnSpc>
                <a:spcPct val="115000"/>
              </a:lnSpc>
              <a:spcBef>
                <a:spcPts val="1600"/>
              </a:spcBef>
              <a:spcAft>
                <a:spcPts val="0"/>
              </a:spcAft>
              <a:buSzPts val="1200"/>
              <a:buFont typeface="Roboto"/>
              <a:buChar char="○"/>
              <a:defRPr sz="1200">
                <a:latin typeface="Roboto"/>
                <a:ea typeface="Roboto"/>
                <a:cs typeface="Roboto"/>
                <a:sym typeface="Roboto"/>
              </a:defRPr>
            </a:lvl2pPr>
            <a:lvl3pPr indent="-304800" lvl="2" marL="1371600" rtl="0" algn="l">
              <a:lnSpc>
                <a:spcPct val="115000"/>
              </a:lnSpc>
              <a:spcBef>
                <a:spcPts val="1600"/>
              </a:spcBef>
              <a:spcAft>
                <a:spcPts val="0"/>
              </a:spcAft>
              <a:buSzPts val="1200"/>
              <a:buFont typeface="Roboto"/>
              <a:buChar char="■"/>
              <a:defRPr sz="1200">
                <a:latin typeface="Roboto"/>
                <a:ea typeface="Roboto"/>
                <a:cs typeface="Roboto"/>
                <a:sym typeface="Roboto"/>
              </a:defRPr>
            </a:lvl3pPr>
            <a:lvl4pPr indent="-304800" lvl="3" marL="1828800" rtl="0" algn="l">
              <a:lnSpc>
                <a:spcPct val="115000"/>
              </a:lnSpc>
              <a:spcBef>
                <a:spcPts val="1600"/>
              </a:spcBef>
              <a:spcAft>
                <a:spcPts val="0"/>
              </a:spcAft>
              <a:buSzPts val="1200"/>
              <a:buFont typeface="Roboto"/>
              <a:buChar char="●"/>
              <a:defRPr sz="1200">
                <a:latin typeface="Roboto"/>
                <a:ea typeface="Roboto"/>
                <a:cs typeface="Roboto"/>
                <a:sym typeface="Roboto"/>
              </a:defRPr>
            </a:lvl4pPr>
            <a:lvl5pPr indent="-304800" lvl="4" marL="2286000" rtl="0" algn="l">
              <a:lnSpc>
                <a:spcPct val="115000"/>
              </a:lnSpc>
              <a:spcBef>
                <a:spcPts val="1600"/>
              </a:spcBef>
              <a:spcAft>
                <a:spcPts val="0"/>
              </a:spcAft>
              <a:buSzPts val="1200"/>
              <a:buFont typeface="Roboto"/>
              <a:buChar char="○"/>
              <a:defRPr sz="1200">
                <a:latin typeface="Roboto"/>
                <a:ea typeface="Roboto"/>
                <a:cs typeface="Roboto"/>
                <a:sym typeface="Roboto"/>
              </a:defRPr>
            </a:lvl5pPr>
            <a:lvl6pPr indent="-304800" lvl="5" marL="2743200" rtl="0" algn="l">
              <a:lnSpc>
                <a:spcPct val="115000"/>
              </a:lnSpc>
              <a:spcBef>
                <a:spcPts val="1600"/>
              </a:spcBef>
              <a:spcAft>
                <a:spcPts val="0"/>
              </a:spcAft>
              <a:buSzPts val="1200"/>
              <a:buFont typeface="Roboto"/>
              <a:buChar char="■"/>
              <a:defRPr sz="1200">
                <a:latin typeface="Roboto"/>
                <a:ea typeface="Roboto"/>
                <a:cs typeface="Roboto"/>
                <a:sym typeface="Roboto"/>
              </a:defRPr>
            </a:lvl6pPr>
            <a:lvl7pPr indent="-304800" lvl="6" marL="3200400" rtl="0" algn="l">
              <a:lnSpc>
                <a:spcPct val="115000"/>
              </a:lnSpc>
              <a:spcBef>
                <a:spcPts val="1600"/>
              </a:spcBef>
              <a:spcAft>
                <a:spcPts val="0"/>
              </a:spcAft>
              <a:buSzPts val="1200"/>
              <a:buFont typeface="Roboto"/>
              <a:buChar char="●"/>
              <a:defRPr sz="1200">
                <a:latin typeface="Roboto"/>
                <a:ea typeface="Roboto"/>
                <a:cs typeface="Roboto"/>
                <a:sym typeface="Roboto"/>
              </a:defRPr>
            </a:lvl7pPr>
            <a:lvl8pPr indent="-304800" lvl="7" marL="3657600" rtl="0" algn="l">
              <a:lnSpc>
                <a:spcPct val="115000"/>
              </a:lnSpc>
              <a:spcBef>
                <a:spcPts val="1600"/>
              </a:spcBef>
              <a:spcAft>
                <a:spcPts val="0"/>
              </a:spcAft>
              <a:buSzPts val="1200"/>
              <a:buFont typeface="Roboto"/>
              <a:buChar char="○"/>
              <a:defRPr sz="1200">
                <a:latin typeface="Roboto"/>
                <a:ea typeface="Roboto"/>
                <a:cs typeface="Roboto"/>
                <a:sym typeface="Roboto"/>
              </a:defRPr>
            </a:lvl8pPr>
            <a:lvl9pPr indent="-304800" lvl="8" marL="4114800" rtl="0" algn="l">
              <a:lnSpc>
                <a:spcPct val="115000"/>
              </a:lnSpc>
              <a:spcBef>
                <a:spcPts val="1600"/>
              </a:spcBef>
              <a:spcAft>
                <a:spcPts val="1600"/>
              </a:spcAft>
              <a:buSzPts val="1200"/>
              <a:buFont typeface="Roboto"/>
              <a:buChar char="■"/>
              <a:defRPr sz="1200">
                <a:latin typeface="Roboto"/>
                <a:ea typeface="Roboto"/>
                <a:cs typeface="Roboto"/>
                <a:sym typeface="Roboto"/>
              </a:defRPr>
            </a:lvl9pPr>
          </a:lstStyle>
          <a:p/>
        </p:txBody>
      </p:sp>
      <p:sp>
        <p:nvSpPr>
          <p:cNvPr id="58" name="Google Shape;58;p8"/>
          <p:cNvSpPr/>
          <p:nvPr/>
        </p:nvSpPr>
        <p:spPr>
          <a:xfrm>
            <a:off x="-600" y="4269800"/>
            <a:ext cx="8944450" cy="845050"/>
          </a:xfrm>
          <a:custGeom>
            <a:rect b="b" l="l" r="r" t="t"/>
            <a:pathLst>
              <a:path extrusionOk="0" h="33802" w="357778">
                <a:moveTo>
                  <a:pt x="24" y="0"/>
                </a:moveTo>
                <a:lnTo>
                  <a:pt x="0" y="5182"/>
                </a:lnTo>
                <a:lnTo>
                  <a:pt x="346520" y="33302"/>
                </a:lnTo>
                <a:lnTo>
                  <a:pt x="357778" y="33802"/>
                </a:lnTo>
                <a:close/>
              </a:path>
            </a:pathLst>
          </a:custGeom>
          <a:solidFill>
            <a:srgbClr val="FFFFFF"/>
          </a:solidFill>
          <a:ln>
            <a:noFill/>
          </a:ln>
        </p:spPr>
      </p:sp>
      <p:sp>
        <p:nvSpPr>
          <p:cNvPr id="59" name="Google Shape;59;p8"/>
          <p:cNvSpPr/>
          <p:nvPr/>
        </p:nvSpPr>
        <p:spPr>
          <a:xfrm flipH="1">
            <a:off x="8162397" y="4367375"/>
            <a:ext cx="981600" cy="776400"/>
          </a:xfrm>
          <a:prstGeom prst="rtTriangle">
            <a:avLst/>
          </a:prstGeom>
          <a:solidFill>
            <a:srgbClr val="005C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8"/>
          <p:cNvSpPr/>
          <p:nvPr/>
        </p:nvSpPr>
        <p:spPr>
          <a:xfrm flipH="1">
            <a:off x="8162400" y="4497174"/>
            <a:ext cx="981600" cy="646500"/>
          </a:xfrm>
          <a:prstGeom prst="rtTriangle">
            <a:avLst/>
          </a:prstGeom>
          <a:solidFill>
            <a:srgbClr val="81C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cap="none" strike="noStrike">
                <a:solidFill>
                  <a:srgbClr val="005CA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62" name="Google Shape;62;p8"/>
          <p:cNvPicPr preferRelativeResize="0"/>
          <p:nvPr/>
        </p:nvPicPr>
        <p:blipFill rotWithShape="1">
          <a:blip r:embed="rId3">
            <a:alphaModFix/>
          </a:blip>
          <a:srcRect b="0" l="0" r="0" t="0"/>
          <a:stretch/>
        </p:blipFill>
        <p:spPr>
          <a:xfrm>
            <a:off x="158000" y="4589033"/>
            <a:ext cx="430300" cy="423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right)">
  <p:cSld name="SECTION_TITLE_AND_DESCRIPTION">
    <p:spTree>
      <p:nvGrpSpPr>
        <p:cNvPr id="63" name="Shape 63"/>
        <p:cNvGrpSpPr/>
        <p:nvPr/>
      </p:nvGrpSpPr>
      <p:grpSpPr>
        <a:xfrm>
          <a:off x="0" y="0"/>
          <a:ext cx="0" cy="0"/>
          <a:chOff x="0" y="0"/>
          <a:chExt cx="0" cy="0"/>
        </a:xfrm>
      </p:grpSpPr>
      <p:sp>
        <p:nvSpPr>
          <p:cNvPr id="64" name="Google Shape;64;p9"/>
          <p:cNvSpPr/>
          <p:nvPr/>
        </p:nvSpPr>
        <p:spPr>
          <a:xfrm>
            <a:off x="2743200" y="-125"/>
            <a:ext cx="6400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265500" y="462700"/>
            <a:ext cx="2189100" cy="225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sz="3600">
                <a:solidFill>
                  <a:srgbClr val="FFFFFF"/>
                </a:solidFill>
              </a:defRPr>
            </a:lvl1pPr>
            <a:lvl2pPr lvl="1" rtl="0" algn="ctr">
              <a:lnSpc>
                <a:spcPct val="100000"/>
              </a:lnSpc>
              <a:spcBef>
                <a:spcPts val="0"/>
              </a:spcBef>
              <a:spcAft>
                <a:spcPts val="0"/>
              </a:spcAft>
              <a:buClr>
                <a:srgbClr val="FFFFFF"/>
              </a:buClr>
              <a:buSzPts val="3600"/>
              <a:buNone/>
              <a:defRPr sz="3600">
                <a:solidFill>
                  <a:srgbClr val="FFFFFF"/>
                </a:solidFill>
              </a:defRPr>
            </a:lvl2pPr>
            <a:lvl3pPr lvl="2" rtl="0" algn="ctr">
              <a:lnSpc>
                <a:spcPct val="100000"/>
              </a:lnSpc>
              <a:spcBef>
                <a:spcPts val="0"/>
              </a:spcBef>
              <a:spcAft>
                <a:spcPts val="0"/>
              </a:spcAft>
              <a:buClr>
                <a:srgbClr val="FFFFFF"/>
              </a:buClr>
              <a:buSzPts val="3600"/>
              <a:buNone/>
              <a:defRPr sz="3600">
                <a:solidFill>
                  <a:srgbClr val="FFFFFF"/>
                </a:solidFill>
              </a:defRPr>
            </a:lvl3pPr>
            <a:lvl4pPr lvl="3" rtl="0" algn="ctr">
              <a:lnSpc>
                <a:spcPct val="100000"/>
              </a:lnSpc>
              <a:spcBef>
                <a:spcPts val="0"/>
              </a:spcBef>
              <a:spcAft>
                <a:spcPts val="0"/>
              </a:spcAft>
              <a:buClr>
                <a:srgbClr val="FFFFFF"/>
              </a:buClr>
              <a:buSzPts val="3600"/>
              <a:buNone/>
              <a:defRPr sz="3600">
                <a:solidFill>
                  <a:srgbClr val="FFFFFF"/>
                </a:solidFill>
              </a:defRPr>
            </a:lvl4pPr>
            <a:lvl5pPr lvl="4" rtl="0" algn="ctr">
              <a:lnSpc>
                <a:spcPct val="100000"/>
              </a:lnSpc>
              <a:spcBef>
                <a:spcPts val="0"/>
              </a:spcBef>
              <a:spcAft>
                <a:spcPts val="0"/>
              </a:spcAft>
              <a:buClr>
                <a:srgbClr val="FFFFFF"/>
              </a:buClr>
              <a:buSzPts val="3600"/>
              <a:buNone/>
              <a:defRPr sz="3600">
                <a:solidFill>
                  <a:srgbClr val="FFFFFF"/>
                </a:solidFill>
              </a:defRPr>
            </a:lvl5pPr>
            <a:lvl6pPr lvl="5" rtl="0" algn="ctr">
              <a:lnSpc>
                <a:spcPct val="100000"/>
              </a:lnSpc>
              <a:spcBef>
                <a:spcPts val="0"/>
              </a:spcBef>
              <a:spcAft>
                <a:spcPts val="0"/>
              </a:spcAft>
              <a:buClr>
                <a:srgbClr val="FFFFFF"/>
              </a:buClr>
              <a:buSzPts val="3600"/>
              <a:buNone/>
              <a:defRPr sz="3600">
                <a:solidFill>
                  <a:srgbClr val="FFFFFF"/>
                </a:solidFill>
              </a:defRPr>
            </a:lvl6pPr>
            <a:lvl7pPr lvl="6" rtl="0" algn="ctr">
              <a:lnSpc>
                <a:spcPct val="100000"/>
              </a:lnSpc>
              <a:spcBef>
                <a:spcPts val="0"/>
              </a:spcBef>
              <a:spcAft>
                <a:spcPts val="0"/>
              </a:spcAft>
              <a:buClr>
                <a:srgbClr val="FFFFFF"/>
              </a:buClr>
              <a:buSzPts val="3600"/>
              <a:buNone/>
              <a:defRPr sz="3600">
                <a:solidFill>
                  <a:srgbClr val="FFFFFF"/>
                </a:solidFill>
              </a:defRPr>
            </a:lvl7pPr>
            <a:lvl8pPr lvl="7" rtl="0" algn="ctr">
              <a:lnSpc>
                <a:spcPct val="100000"/>
              </a:lnSpc>
              <a:spcBef>
                <a:spcPts val="0"/>
              </a:spcBef>
              <a:spcAft>
                <a:spcPts val="0"/>
              </a:spcAft>
              <a:buClr>
                <a:srgbClr val="FFFFFF"/>
              </a:buClr>
              <a:buSzPts val="3600"/>
              <a:buNone/>
              <a:defRPr sz="3600">
                <a:solidFill>
                  <a:srgbClr val="FFFFFF"/>
                </a:solidFill>
              </a:defRPr>
            </a:lvl8pPr>
            <a:lvl9pPr lvl="8" rtl="0" algn="ctr">
              <a:lnSpc>
                <a:spcPct val="100000"/>
              </a:lnSpc>
              <a:spcBef>
                <a:spcPts val="0"/>
              </a:spcBef>
              <a:spcAft>
                <a:spcPts val="0"/>
              </a:spcAft>
              <a:buClr>
                <a:srgbClr val="FFFFFF"/>
              </a:buClr>
              <a:buSzPts val="3600"/>
              <a:buNone/>
              <a:defRPr sz="3600">
                <a:solidFill>
                  <a:srgbClr val="FFFFFF"/>
                </a:solidFill>
              </a:defRPr>
            </a:lvl9pPr>
          </a:lstStyle>
          <a:p/>
        </p:txBody>
      </p:sp>
      <p:sp>
        <p:nvSpPr>
          <p:cNvPr id="66" name="Google Shape;66;p9"/>
          <p:cNvSpPr txBox="1"/>
          <p:nvPr>
            <p:ph idx="1" type="subTitle"/>
          </p:nvPr>
        </p:nvSpPr>
        <p:spPr>
          <a:xfrm>
            <a:off x="265500" y="2803075"/>
            <a:ext cx="2189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EFEFEF"/>
              </a:buClr>
              <a:buSzPts val="2100"/>
              <a:buFont typeface="Roboto"/>
              <a:buNone/>
              <a:defRPr sz="2100">
                <a:solidFill>
                  <a:srgbClr val="EFEFEF"/>
                </a:solidFill>
                <a:latin typeface="Roboto"/>
                <a:ea typeface="Roboto"/>
                <a:cs typeface="Roboto"/>
                <a:sym typeface="Roboto"/>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
        <p:nvSpPr>
          <p:cNvPr id="67" name="Google Shape;67;p9"/>
          <p:cNvSpPr txBox="1"/>
          <p:nvPr>
            <p:ph idx="2" type="body"/>
          </p:nvPr>
        </p:nvSpPr>
        <p:spPr>
          <a:xfrm>
            <a:off x="3105500" y="724075"/>
            <a:ext cx="56709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8" name="Google Shape;68;p9"/>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5CA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5CA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5CA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5CA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5CA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5CA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5CA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5CA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5CA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69" name="Google Shape;69;p9"/>
          <p:cNvPicPr preferRelativeResize="0"/>
          <p:nvPr/>
        </p:nvPicPr>
        <p:blipFill rotWithShape="1">
          <a:blip r:embed="rId2">
            <a:alphaModFix amt="25000"/>
          </a:blip>
          <a:srcRect b="0" l="0" r="0" t="0"/>
          <a:stretch/>
        </p:blipFill>
        <p:spPr>
          <a:xfrm flipH="1">
            <a:off x="1898999" y="-125"/>
            <a:ext cx="1816326"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2000"/>
              <a:buNone/>
              <a:defRPr sz="12000">
                <a:solidFill>
                  <a:srgbClr val="FFFFFF"/>
                </a:solidFill>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2" name="Google Shape;72;p1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rgbClr val="000000"/>
              </a:buClr>
              <a:buSzPts val="1800"/>
              <a:buFont typeface="Roboto"/>
              <a:buChar char="●"/>
              <a:defRPr>
                <a:solidFill>
                  <a:srgbClr val="000000"/>
                </a:solidFill>
                <a:latin typeface="Roboto"/>
                <a:ea typeface="Roboto"/>
                <a:cs typeface="Roboto"/>
                <a:sym typeface="Roboto"/>
              </a:defRPr>
            </a:lvl1pPr>
            <a:lvl2pPr indent="-317500" lvl="1" marL="914400" rtl="0" algn="ctr">
              <a:lnSpc>
                <a:spcPct val="115000"/>
              </a:lnSpc>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2pPr>
            <a:lvl3pPr indent="-317500" lvl="2" marL="1371600" rtl="0" algn="ctr">
              <a:lnSpc>
                <a:spcPct val="115000"/>
              </a:lnSpc>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3pPr>
            <a:lvl4pPr indent="-317500" lvl="3" marL="1828800" rtl="0" algn="ctr">
              <a:lnSpc>
                <a:spcPct val="115000"/>
              </a:lnSpc>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4pPr>
            <a:lvl5pPr indent="-317500" lvl="4" marL="2286000" rtl="0" algn="ctr">
              <a:lnSpc>
                <a:spcPct val="115000"/>
              </a:lnSpc>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5pPr>
            <a:lvl6pPr indent="-317500" lvl="5" marL="2743200" rtl="0" algn="ctr">
              <a:lnSpc>
                <a:spcPct val="115000"/>
              </a:lnSpc>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6pPr>
            <a:lvl7pPr indent="-317500" lvl="6" marL="3200400" rtl="0" algn="ctr">
              <a:lnSpc>
                <a:spcPct val="115000"/>
              </a:lnSpc>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7pPr>
            <a:lvl8pPr indent="-317500" lvl="7" marL="3657600" rtl="0" algn="ctr">
              <a:lnSpc>
                <a:spcPct val="115000"/>
              </a:lnSpc>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8pPr>
            <a:lvl9pPr indent="-317500" lvl="8" marL="4114800" rtl="0" algn="ctr">
              <a:lnSpc>
                <a:spcPct val="115000"/>
              </a:lnSpc>
              <a:spcBef>
                <a:spcPts val="1600"/>
              </a:spcBef>
              <a:spcAft>
                <a:spcPts val="1600"/>
              </a:spcAft>
              <a:buClr>
                <a:srgbClr val="000000"/>
              </a:buClr>
              <a:buSzPts val="1400"/>
              <a:buFont typeface="Roboto"/>
              <a:buChar char="■"/>
              <a:defRPr>
                <a:solidFill>
                  <a:srgbClr val="000000"/>
                </a:solidFill>
                <a:latin typeface="Roboto"/>
                <a:ea typeface="Roboto"/>
                <a:cs typeface="Roboto"/>
                <a:sym typeface="Roboto"/>
              </a:defRPr>
            </a:lvl9pPr>
          </a:lstStyle>
          <a:p/>
        </p:txBody>
      </p:sp>
      <p:sp>
        <p:nvSpPr>
          <p:cNvPr id="73" name="Google Shape;73;p10"/>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5CA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F3F3F"/>
              </a:buClr>
              <a:buSzPts val="2800"/>
              <a:buFont typeface="Roboto"/>
              <a:buNone/>
              <a:defRPr b="1" i="0" sz="2800" u="none" cap="none" strike="noStrike">
                <a:solidFill>
                  <a:srgbClr val="3F3F3F"/>
                </a:solidFill>
                <a:latin typeface="Roboto"/>
                <a:ea typeface="Roboto"/>
                <a:cs typeface="Roboto"/>
                <a:sym typeface="Roboto"/>
              </a:defRPr>
            </a:lvl1pPr>
            <a:lvl2pPr lvl="1" marR="0" rtl="0" algn="l">
              <a:lnSpc>
                <a:spcPct val="100000"/>
              </a:lnSpc>
              <a:spcBef>
                <a:spcPts val="0"/>
              </a:spcBef>
              <a:spcAft>
                <a:spcPts val="0"/>
              </a:spcAft>
              <a:buClr>
                <a:srgbClr val="3F3F3F"/>
              </a:buClr>
              <a:buSzPts val="2800"/>
              <a:buFont typeface="Roboto Black"/>
              <a:buNone/>
              <a:defRPr b="0" i="0" sz="2800" u="none" cap="none" strike="noStrike">
                <a:solidFill>
                  <a:srgbClr val="3F3F3F"/>
                </a:solidFill>
                <a:latin typeface="Roboto Black"/>
                <a:ea typeface="Roboto Black"/>
                <a:cs typeface="Roboto Black"/>
                <a:sym typeface="Roboto Black"/>
              </a:defRPr>
            </a:lvl2pPr>
            <a:lvl3pPr lvl="2" marR="0" rtl="0" algn="l">
              <a:lnSpc>
                <a:spcPct val="100000"/>
              </a:lnSpc>
              <a:spcBef>
                <a:spcPts val="0"/>
              </a:spcBef>
              <a:spcAft>
                <a:spcPts val="0"/>
              </a:spcAft>
              <a:buClr>
                <a:srgbClr val="3F3F3F"/>
              </a:buClr>
              <a:buSzPts val="2800"/>
              <a:buFont typeface="Roboto Black"/>
              <a:buNone/>
              <a:defRPr b="0" i="0" sz="2800" u="none" cap="none" strike="noStrike">
                <a:solidFill>
                  <a:srgbClr val="3F3F3F"/>
                </a:solidFill>
                <a:latin typeface="Roboto Black"/>
                <a:ea typeface="Roboto Black"/>
                <a:cs typeface="Roboto Black"/>
                <a:sym typeface="Roboto Black"/>
              </a:defRPr>
            </a:lvl3pPr>
            <a:lvl4pPr lvl="3" marR="0" rtl="0" algn="l">
              <a:lnSpc>
                <a:spcPct val="100000"/>
              </a:lnSpc>
              <a:spcBef>
                <a:spcPts val="0"/>
              </a:spcBef>
              <a:spcAft>
                <a:spcPts val="0"/>
              </a:spcAft>
              <a:buClr>
                <a:srgbClr val="3F3F3F"/>
              </a:buClr>
              <a:buSzPts val="2800"/>
              <a:buFont typeface="Roboto Black"/>
              <a:buNone/>
              <a:defRPr b="0" i="0" sz="2800" u="none" cap="none" strike="noStrike">
                <a:solidFill>
                  <a:srgbClr val="3F3F3F"/>
                </a:solidFill>
                <a:latin typeface="Roboto Black"/>
                <a:ea typeface="Roboto Black"/>
                <a:cs typeface="Roboto Black"/>
                <a:sym typeface="Roboto Black"/>
              </a:defRPr>
            </a:lvl4pPr>
            <a:lvl5pPr lvl="4" marR="0" rtl="0" algn="l">
              <a:lnSpc>
                <a:spcPct val="100000"/>
              </a:lnSpc>
              <a:spcBef>
                <a:spcPts val="0"/>
              </a:spcBef>
              <a:spcAft>
                <a:spcPts val="0"/>
              </a:spcAft>
              <a:buClr>
                <a:srgbClr val="3F3F3F"/>
              </a:buClr>
              <a:buSzPts val="2800"/>
              <a:buFont typeface="Roboto Black"/>
              <a:buNone/>
              <a:defRPr b="0" i="0" sz="2800" u="none" cap="none" strike="noStrike">
                <a:solidFill>
                  <a:srgbClr val="3F3F3F"/>
                </a:solidFill>
                <a:latin typeface="Roboto Black"/>
                <a:ea typeface="Roboto Black"/>
                <a:cs typeface="Roboto Black"/>
                <a:sym typeface="Roboto Black"/>
              </a:defRPr>
            </a:lvl5pPr>
            <a:lvl6pPr lvl="5" marR="0" rtl="0" algn="l">
              <a:lnSpc>
                <a:spcPct val="100000"/>
              </a:lnSpc>
              <a:spcBef>
                <a:spcPts val="0"/>
              </a:spcBef>
              <a:spcAft>
                <a:spcPts val="0"/>
              </a:spcAft>
              <a:buClr>
                <a:srgbClr val="3F3F3F"/>
              </a:buClr>
              <a:buSzPts val="2800"/>
              <a:buFont typeface="Roboto Black"/>
              <a:buNone/>
              <a:defRPr b="0" i="0" sz="2800" u="none" cap="none" strike="noStrike">
                <a:solidFill>
                  <a:srgbClr val="3F3F3F"/>
                </a:solidFill>
                <a:latin typeface="Roboto Black"/>
                <a:ea typeface="Roboto Black"/>
                <a:cs typeface="Roboto Black"/>
                <a:sym typeface="Roboto Black"/>
              </a:defRPr>
            </a:lvl6pPr>
            <a:lvl7pPr lvl="6" marR="0" rtl="0" algn="l">
              <a:lnSpc>
                <a:spcPct val="100000"/>
              </a:lnSpc>
              <a:spcBef>
                <a:spcPts val="0"/>
              </a:spcBef>
              <a:spcAft>
                <a:spcPts val="0"/>
              </a:spcAft>
              <a:buClr>
                <a:srgbClr val="3F3F3F"/>
              </a:buClr>
              <a:buSzPts val="2800"/>
              <a:buFont typeface="Roboto Black"/>
              <a:buNone/>
              <a:defRPr b="0" i="0" sz="2800" u="none" cap="none" strike="noStrike">
                <a:solidFill>
                  <a:srgbClr val="3F3F3F"/>
                </a:solidFill>
                <a:latin typeface="Roboto Black"/>
                <a:ea typeface="Roboto Black"/>
                <a:cs typeface="Roboto Black"/>
                <a:sym typeface="Roboto Black"/>
              </a:defRPr>
            </a:lvl7pPr>
            <a:lvl8pPr lvl="7" marR="0" rtl="0" algn="l">
              <a:lnSpc>
                <a:spcPct val="100000"/>
              </a:lnSpc>
              <a:spcBef>
                <a:spcPts val="0"/>
              </a:spcBef>
              <a:spcAft>
                <a:spcPts val="0"/>
              </a:spcAft>
              <a:buClr>
                <a:srgbClr val="3F3F3F"/>
              </a:buClr>
              <a:buSzPts val="2800"/>
              <a:buFont typeface="Roboto Black"/>
              <a:buNone/>
              <a:defRPr b="0" i="0" sz="2800" u="none" cap="none" strike="noStrike">
                <a:solidFill>
                  <a:srgbClr val="3F3F3F"/>
                </a:solidFill>
                <a:latin typeface="Roboto Black"/>
                <a:ea typeface="Roboto Black"/>
                <a:cs typeface="Roboto Black"/>
                <a:sym typeface="Roboto Black"/>
              </a:defRPr>
            </a:lvl8pPr>
            <a:lvl9pPr lvl="8" marR="0" rtl="0" algn="l">
              <a:lnSpc>
                <a:spcPct val="100000"/>
              </a:lnSpc>
              <a:spcBef>
                <a:spcPts val="0"/>
              </a:spcBef>
              <a:spcAft>
                <a:spcPts val="0"/>
              </a:spcAft>
              <a:buClr>
                <a:srgbClr val="3F3F3F"/>
              </a:buClr>
              <a:buSzPts val="2800"/>
              <a:buFont typeface="Roboto Black"/>
              <a:buNone/>
              <a:defRPr b="0" i="0" sz="2800" u="none" cap="none" strike="noStrike">
                <a:solidFill>
                  <a:srgbClr val="3F3F3F"/>
                </a:solidFill>
                <a:latin typeface="Roboto Black"/>
                <a:ea typeface="Roboto Black"/>
                <a:cs typeface="Roboto Black"/>
                <a:sym typeface="Roboto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3F3F3F"/>
              </a:buClr>
              <a:buSzPts val="1800"/>
              <a:buFont typeface="Arial"/>
              <a:buChar char="●"/>
              <a:defRPr b="0" i="0" sz="1800" u="none" cap="none" strike="noStrike">
                <a:solidFill>
                  <a:srgbClr val="3F3F3F"/>
                </a:solidFill>
                <a:latin typeface="Arial"/>
                <a:ea typeface="Arial"/>
                <a:cs typeface="Arial"/>
                <a:sym typeface="Arial"/>
              </a:defRPr>
            </a:lvl1pPr>
            <a:lvl2pPr indent="-317500" lvl="1" marL="914400" marR="0" rtl="0" algn="l">
              <a:lnSpc>
                <a:spcPct val="115000"/>
              </a:lnSpc>
              <a:spcBef>
                <a:spcPts val="16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2pPr>
            <a:lvl3pPr indent="-317500" lvl="2" marL="1371600" marR="0" rtl="0" algn="l">
              <a:lnSpc>
                <a:spcPct val="115000"/>
              </a:lnSpc>
              <a:spcBef>
                <a:spcPts val="16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3pPr>
            <a:lvl4pPr indent="-317500" lvl="3" marL="1828800" marR="0" rtl="0" algn="l">
              <a:lnSpc>
                <a:spcPct val="115000"/>
              </a:lnSpc>
              <a:spcBef>
                <a:spcPts val="16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4pPr>
            <a:lvl5pPr indent="-317500" lvl="4" marL="2286000" marR="0" rtl="0" algn="l">
              <a:lnSpc>
                <a:spcPct val="115000"/>
              </a:lnSpc>
              <a:spcBef>
                <a:spcPts val="16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5pPr>
            <a:lvl6pPr indent="-317500" lvl="5" marL="2743200" marR="0" rtl="0" algn="l">
              <a:lnSpc>
                <a:spcPct val="115000"/>
              </a:lnSpc>
              <a:spcBef>
                <a:spcPts val="16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6pPr>
            <a:lvl7pPr indent="-317500" lvl="6" marL="3200400" marR="0" rtl="0" algn="l">
              <a:lnSpc>
                <a:spcPct val="115000"/>
              </a:lnSpc>
              <a:spcBef>
                <a:spcPts val="16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7pPr>
            <a:lvl8pPr indent="-317500" lvl="7" marL="3657600" marR="0" rtl="0" algn="l">
              <a:lnSpc>
                <a:spcPct val="115000"/>
              </a:lnSpc>
              <a:spcBef>
                <a:spcPts val="1600"/>
              </a:spcBef>
              <a:spcAft>
                <a:spcPts val="0"/>
              </a:spcAft>
              <a:buClr>
                <a:srgbClr val="3F3F3F"/>
              </a:buClr>
              <a:buSzPts val="1400"/>
              <a:buFont typeface="Arial"/>
              <a:buChar char="○"/>
              <a:defRPr b="0" i="0" sz="1400" u="none" cap="none" strike="noStrike">
                <a:solidFill>
                  <a:srgbClr val="3F3F3F"/>
                </a:solidFill>
                <a:latin typeface="Arial"/>
                <a:ea typeface="Arial"/>
                <a:cs typeface="Arial"/>
                <a:sym typeface="Arial"/>
              </a:defRPr>
            </a:lvl8pPr>
            <a:lvl9pPr indent="-317500" lvl="8" marL="4114800" marR="0" rtl="0" algn="l">
              <a:lnSpc>
                <a:spcPct val="115000"/>
              </a:lnSpc>
              <a:spcBef>
                <a:spcPts val="1600"/>
              </a:spcBef>
              <a:spcAft>
                <a:spcPts val="1600"/>
              </a:spcAft>
              <a:buClr>
                <a:srgbClr val="3F3F3F"/>
              </a:buClr>
              <a:buSzPts val="1400"/>
              <a:buFont typeface="Arial"/>
              <a:buChar char="■"/>
              <a:defRPr b="0" i="0" sz="1400" u="none" cap="none" strike="noStrike">
                <a:solidFill>
                  <a:srgbClr val="3F3F3F"/>
                </a:solidFill>
                <a:latin typeface="Arial"/>
                <a:ea typeface="Arial"/>
                <a:cs typeface="Arial"/>
                <a:sym typeface="Arial"/>
              </a:defRPr>
            </a:lvl9pPr>
          </a:lstStyle>
          <a:p/>
        </p:txBody>
      </p:sp>
      <p:sp>
        <p:nvSpPr>
          <p:cNvPr id="8" name="Google Shape;8;p1"/>
          <p:cNvSpPr txBox="1"/>
          <p:nvPr>
            <p:ph idx="12" type="sldNum"/>
          </p:nvPr>
        </p:nvSpPr>
        <p:spPr>
          <a:xfrm>
            <a:off x="8472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1958375" y="824000"/>
            <a:ext cx="6303000" cy="12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Software Design Document</a:t>
            </a:r>
            <a:endParaRPr/>
          </a:p>
          <a:p>
            <a:pPr indent="0" lvl="0" marL="0" rtl="0" algn="l">
              <a:spcBef>
                <a:spcPts val="0"/>
              </a:spcBef>
              <a:spcAft>
                <a:spcPts val="0"/>
              </a:spcAft>
              <a:buNone/>
            </a:pPr>
            <a:r>
              <a:rPr lang="pt-BR"/>
              <a:t>				Grupo 1</a:t>
            </a:r>
            <a:endParaRPr/>
          </a:p>
        </p:txBody>
      </p:sp>
      <p:pic>
        <p:nvPicPr>
          <p:cNvPr id="93" name="Google Shape;93;p14"/>
          <p:cNvPicPr preferRelativeResize="0"/>
          <p:nvPr/>
        </p:nvPicPr>
        <p:blipFill>
          <a:blip r:embed="rId3">
            <a:alphaModFix/>
          </a:blip>
          <a:stretch>
            <a:fillRect/>
          </a:stretch>
        </p:blipFill>
        <p:spPr>
          <a:xfrm>
            <a:off x="152400" y="2182100"/>
            <a:ext cx="8839200" cy="9058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52" name="Google Shape;152;p23"/>
          <p:cNvSpPr txBox="1"/>
          <p:nvPr>
            <p:ph type="title"/>
          </p:nvPr>
        </p:nvSpPr>
        <p:spPr>
          <a:xfrm>
            <a:off x="399650" y="264825"/>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Descrição dos princípios de SD</a:t>
            </a:r>
            <a:endParaRPr sz="3200"/>
          </a:p>
        </p:txBody>
      </p:sp>
      <p:sp>
        <p:nvSpPr>
          <p:cNvPr id="153" name="Google Shape;153;p23"/>
          <p:cNvSpPr txBox="1"/>
          <p:nvPr/>
        </p:nvSpPr>
        <p:spPr>
          <a:xfrm>
            <a:off x="169125" y="876925"/>
            <a:ext cx="7818900" cy="3524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Char char="●"/>
            </a:pPr>
            <a:r>
              <a:rPr b="1" i="1" lang="pt-BR" sz="1000">
                <a:solidFill>
                  <a:schemeClr val="dk1"/>
                </a:solidFill>
              </a:rPr>
              <a:t>Transparência</a:t>
            </a:r>
            <a:r>
              <a:rPr lang="pt-BR" sz="1000">
                <a:solidFill>
                  <a:schemeClr val="dk1"/>
                </a:solidFill>
              </a:rPr>
              <a:t>: Um SD deve oferecer aos usuários e aplicativos a ilusão de que estão lidando com um único sistema de computação, em vez de várias máquinas separadas. No nosso caso, o usuário e os médicos possuem a impressão de que estão apenas se comunicando com um servidor qualquer, enquanto na verdade estão fazendo requisições para ler/modificar blocos específicos armazenados em uma blockchain descentralizada.</a:t>
            </a:r>
            <a:br>
              <a:rPr lang="pt-BR" sz="1000">
                <a:solidFill>
                  <a:schemeClr val="dk1"/>
                </a:solidFill>
              </a:rPr>
            </a:b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i="1" lang="pt-BR" sz="1000">
                <a:solidFill>
                  <a:schemeClr val="dk1"/>
                </a:solidFill>
              </a:rPr>
              <a:t>Segurança</a:t>
            </a:r>
            <a:r>
              <a:rPr lang="pt-BR" sz="1000">
                <a:solidFill>
                  <a:schemeClr val="dk1"/>
                </a:solidFill>
              </a:rPr>
              <a:t>: A segurança dos dados e recursos em um sistema distribuído é um princípio fundamental. Mecanismos de autenticação, autorização e criptografia que serão implementados através do Hyperledger irão garantir a segurança dos dados.</a:t>
            </a:r>
            <a:br>
              <a:rPr lang="pt-BR" sz="1000">
                <a:solidFill>
                  <a:schemeClr val="dk1"/>
                </a:solidFill>
              </a:rPr>
            </a:b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i="1" lang="pt-BR" sz="1000">
                <a:solidFill>
                  <a:schemeClr val="dk1"/>
                </a:solidFill>
              </a:rPr>
              <a:t>Escalabilidade:</a:t>
            </a:r>
            <a:r>
              <a:rPr lang="pt-BR" sz="1000">
                <a:solidFill>
                  <a:schemeClr val="dk1"/>
                </a:solidFill>
              </a:rPr>
              <a:t> A capacidade de um sistema distribuído de lidar com um aumento na carga de trabalho ou no número de usuários é essencial. O Hyperledger Fabric utiliza uma arquitetura modular que permite a criação de canais privados e a divisão do processamento de transações entre diferentes nós da rede. Esse “sharding” pode aumentar a capacidade de processamento da rede, permitindo a execução simultânea de transações em diferentes partes da blockchain, trazendo uma maior escalabilidade para o sistema.</a:t>
            </a:r>
            <a:br>
              <a:rPr lang="pt-BR" sz="1000">
                <a:solidFill>
                  <a:schemeClr val="dk1"/>
                </a:solidFill>
              </a:rPr>
            </a:b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i="1" lang="pt-BR" sz="1000">
                <a:solidFill>
                  <a:schemeClr val="dk1"/>
                </a:solidFill>
              </a:rPr>
              <a:t>Consistência:</a:t>
            </a:r>
            <a:r>
              <a:rPr lang="pt-BR" sz="1000">
                <a:solidFill>
                  <a:schemeClr val="dk1"/>
                </a:solidFill>
              </a:rPr>
              <a:t> Em SDs, onde os dados são replicados e podem ser acessados por várias entidades concorrentes, é importante garantir a consistência dos dados. Em nosso caso, temos o IPFS usando o hash dos arquivos para verificar a integridade e garantir que eles não tenham sido corrompidos ou modificados (já que possuem um hash diferente para cada alteração), além dos algoritmos de consenso do Hyperledger que garantem que todos os nós concordem com a ordem e a validade das transações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4"/>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59" name="Google Shape;159;p24"/>
          <p:cNvSpPr txBox="1"/>
          <p:nvPr>
            <p:ph type="title"/>
          </p:nvPr>
        </p:nvSpPr>
        <p:spPr>
          <a:xfrm>
            <a:off x="399650" y="264825"/>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Fundamentos de arquiteturas de SD e dos estilos arquiteturais</a:t>
            </a:r>
            <a:endParaRPr sz="3200"/>
          </a:p>
        </p:txBody>
      </p:sp>
      <p:sp>
        <p:nvSpPr>
          <p:cNvPr id="160" name="Google Shape;160;p24"/>
          <p:cNvSpPr txBox="1"/>
          <p:nvPr/>
        </p:nvSpPr>
        <p:spPr>
          <a:xfrm>
            <a:off x="256100" y="1765600"/>
            <a:ext cx="75543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i="1" lang="pt-BR"/>
              <a:t>Peer-to-peer (P2P)</a:t>
            </a:r>
            <a:br>
              <a:rPr b="1" i="1" lang="pt-BR"/>
            </a:br>
            <a:endParaRPr b="1" i="1"/>
          </a:p>
          <a:p>
            <a:pPr indent="0" lvl="0" marL="457200" rtl="0" algn="l">
              <a:spcBef>
                <a:spcPts val="0"/>
              </a:spcBef>
              <a:spcAft>
                <a:spcPts val="0"/>
              </a:spcAft>
              <a:buNone/>
            </a:pPr>
            <a:r>
              <a:rPr lang="pt-BR"/>
              <a:t>Temos, por exemplo, que n</a:t>
            </a:r>
            <a:r>
              <a:rPr lang="pt-BR"/>
              <a:t>o IPFS os arquivos são divididos em blocos, distribuídos em uma rede peer-to-peer e identificados por meio de um hash criptográfico.</a:t>
            </a:r>
            <a:endParaRPr/>
          </a:p>
          <a:p>
            <a:pPr indent="0" lvl="0" marL="457200" rtl="0" algn="l">
              <a:spcBef>
                <a:spcPts val="0"/>
              </a:spcBef>
              <a:spcAft>
                <a:spcPts val="0"/>
              </a:spcAft>
              <a:buNone/>
            </a:pPr>
            <a:br>
              <a:rPr lang="pt-BR"/>
            </a:br>
            <a:endParaRPr/>
          </a:p>
          <a:p>
            <a:pPr indent="-317500" lvl="0" marL="457200" rtl="0" algn="l">
              <a:spcBef>
                <a:spcPts val="0"/>
              </a:spcBef>
              <a:spcAft>
                <a:spcPts val="0"/>
              </a:spcAft>
              <a:buSzPts val="1400"/>
              <a:buChar char="●"/>
            </a:pPr>
            <a:r>
              <a:rPr b="1" i="1" lang="pt-BR"/>
              <a:t>Blockchain</a:t>
            </a:r>
            <a:br>
              <a:rPr b="1" i="1" lang="pt-BR"/>
            </a:br>
            <a:endParaRPr b="1" i="1"/>
          </a:p>
          <a:p>
            <a:pPr indent="0" lvl="0" marL="457200" rtl="0" algn="l">
              <a:spcBef>
                <a:spcPts val="0"/>
              </a:spcBef>
              <a:spcAft>
                <a:spcPts val="0"/>
              </a:spcAft>
              <a:buNone/>
            </a:pPr>
            <a:r>
              <a:rPr lang="pt-BR"/>
              <a:t>Os registros do paciente estarão armazenados em diferentes blocos de uma blockchain descentralizada.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5"/>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66" name="Google Shape;166;p25"/>
          <p:cNvSpPr txBox="1"/>
          <p:nvPr>
            <p:ph type="title"/>
          </p:nvPr>
        </p:nvSpPr>
        <p:spPr>
          <a:xfrm>
            <a:off x="399650" y="264825"/>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Descrição dos fundamentos de paradigmas de comunicação em SD</a:t>
            </a:r>
            <a:endParaRPr sz="3200"/>
          </a:p>
        </p:txBody>
      </p:sp>
      <p:sp>
        <p:nvSpPr>
          <p:cNvPr id="167" name="Google Shape;167;p25"/>
          <p:cNvSpPr txBox="1"/>
          <p:nvPr/>
        </p:nvSpPr>
        <p:spPr>
          <a:xfrm>
            <a:off x="399650" y="1887700"/>
            <a:ext cx="6843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pt-BR"/>
              <a:t>Comunicação baseada em troca de mensagens:</a:t>
            </a:r>
            <a:r>
              <a:rPr lang="pt-BR"/>
              <a:t> Nesse paradigma, os componentes de um sistema distribuído se comunicam trocando mensagens. Cada componente pode enviar uma mensagem para outro componente, que então pode processar a mensagem e responder com uma mensagem de volta. Esse paradigma é geralmente implementado usando protocolos de comunicação, como o Transmission Control Protocol/Internet Protocol (TCP/IP) ou o User Datagram Protocol (UDP).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73" name="Google Shape;173;p26"/>
          <p:cNvSpPr txBox="1"/>
          <p:nvPr>
            <p:ph type="title"/>
          </p:nvPr>
        </p:nvSpPr>
        <p:spPr>
          <a:xfrm>
            <a:off x="136100" y="-204050"/>
            <a:ext cx="7328400" cy="1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200"/>
          </a:p>
          <a:p>
            <a:pPr indent="0" lvl="0" marL="0" rtl="0" algn="l">
              <a:spcBef>
                <a:spcPts val="0"/>
              </a:spcBef>
              <a:spcAft>
                <a:spcPts val="0"/>
              </a:spcAft>
              <a:buNone/>
            </a:pPr>
            <a:r>
              <a:rPr lang="pt-BR" sz="3200"/>
              <a:t>Robustez em sistemas distribuídos:</a:t>
            </a:r>
            <a:endParaRPr sz="3200"/>
          </a:p>
          <a:p>
            <a:pPr indent="0" lvl="0" marL="0" rtl="0" algn="l">
              <a:spcBef>
                <a:spcPts val="0"/>
              </a:spcBef>
              <a:spcAft>
                <a:spcPts val="0"/>
              </a:spcAft>
              <a:buNone/>
            </a:pPr>
            <a:r>
              <a:t/>
            </a:r>
            <a:endParaRPr sz="2100"/>
          </a:p>
          <a:p>
            <a:pPr indent="0" lvl="0" marL="457200" rtl="0" algn="l">
              <a:spcBef>
                <a:spcPts val="0"/>
              </a:spcBef>
              <a:spcAft>
                <a:spcPts val="0"/>
              </a:spcAft>
              <a:buNone/>
            </a:pPr>
            <a:r>
              <a:t/>
            </a:r>
            <a:endParaRPr sz="21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2100"/>
          </a:p>
        </p:txBody>
      </p:sp>
      <p:sp>
        <p:nvSpPr>
          <p:cNvPr id="174" name="Google Shape;174;p26"/>
          <p:cNvSpPr txBox="1"/>
          <p:nvPr/>
        </p:nvSpPr>
        <p:spPr>
          <a:xfrm>
            <a:off x="378350" y="1043700"/>
            <a:ext cx="6843900" cy="40998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3F3F3F"/>
              </a:buClr>
              <a:buSzPts val="2100"/>
              <a:buFont typeface="Roboto"/>
              <a:buChar char="●"/>
            </a:pPr>
            <a:r>
              <a:rPr b="1" lang="pt-BR" sz="2100">
                <a:solidFill>
                  <a:srgbClr val="3F3F3F"/>
                </a:solidFill>
                <a:latin typeface="Roboto"/>
                <a:ea typeface="Roboto"/>
                <a:cs typeface="Roboto"/>
                <a:sym typeface="Roboto"/>
              </a:rPr>
              <a:t>Nomeação</a:t>
            </a:r>
            <a:endParaRPr b="1" sz="2100">
              <a:solidFill>
                <a:srgbClr val="3F3F3F"/>
              </a:solidFill>
              <a:latin typeface="Roboto"/>
              <a:ea typeface="Roboto"/>
              <a:cs typeface="Roboto"/>
              <a:sym typeface="Roboto"/>
            </a:endParaRPr>
          </a:p>
          <a:p>
            <a:pPr indent="0" lvl="0" marL="457200" rtl="0" algn="l">
              <a:spcBef>
                <a:spcPts val="0"/>
              </a:spcBef>
              <a:spcAft>
                <a:spcPts val="0"/>
              </a:spcAft>
              <a:buNone/>
            </a:pPr>
            <a:r>
              <a:t/>
            </a:r>
            <a:endParaRPr b="1" sz="2100">
              <a:solidFill>
                <a:srgbClr val="3F3F3F"/>
              </a:solidFill>
              <a:latin typeface="Roboto"/>
              <a:ea typeface="Roboto"/>
              <a:cs typeface="Roboto"/>
              <a:sym typeface="Roboto"/>
            </a:endParaRPr>
          </a:p>
          <a:p>
            <a:pPr indent="0" lvl="0" marL="457200" rtl="0" algn="l">
              <a:lnSpc>
                <a:spcPct val="115000"/>
              </a:lnSpc>
              <a:spcBef>
                <a:spcPts val="0"/>
              </a:spcBef>
              <a:spcAft>
                <a:spcPts val="0"/>
              </a:spcAft>
              <a:buNone/>
            </a:pPr>
            <a:r>
              <a:rPr lang="pt-BR" sz="1200">
                <a:solidFill>
                  <a:schemeClr val="dk1"/>
                </a:solidFill>
              </a:rPr>
              <a:t>O Hyperledger Sawtooth utiliza o conceito de endereços de recursos (Resource Addresses) para nomear entidades dentro do sistema. Esses endereços são gerados de maneira determinística a partir dos dados da transação, garantindo a unicidade e consistência dos identificadores. A nomeação adequada e a garantia de unicidade são importantes para evitar conflitos e assegurar a integridade dos dados.</a:t>
            </a:r>
            <a:br>
              <a:rPr lang="pt-BR" sz="1200">
                <a:solidFill>
                  <a:schemeClr val="dk1"/>
                </a:solidFill>
              </a:rPr>
            </a:br>
            <a:endParaRPr b="1" sz="2100">
              <a:solidFill>
                <a:srgbClr val="3F3F3F"/>
              </a:solidFill>
              <a:latin typeface="Roboto"/>
              <a:ea typeface="Roboto"/>
              <a:cs typeface="Roboto"/>
              <a:sym typeface="Roboto"/>
            </a:endParaRPr>
          </a:p>
          <a:p>
            <a:pPr indent="-361950" lvl="0" marL="457200" rtl="0" algn="l">
              <a:spcBef>
                <a:spcPts val="1200"/>
              </a:spcBef>
              <a:spcAft>
                <a:spcPts val="0"/>
              </a:spcAft>
              <a:buClr>
                <a:srgbClr val="3F3F3F"/>
              </a:buClr>
              <a:buSzPts val="2100"/>
              <a:buFont typeface="Roboto"/>
              <a:buChar char="●"/>
            </a:pPr>
            <a:r>
              <a:rPr b="1" lang="pt-BR" sz="2100">
                <a:solidFill>
                  <a:srgbClr val="3F3F3F"/>
                </a:solidFill>
                <a:latin typeface="Roboto"/>
                <a:ea typeface="Roboto"/>
                <a:cs typeface="Roboto"/>
                <a:sym typeface="Roboto"/>
              </a:rPr>
              <a:t>Coordenação</a:t>
            </a:r>
            <a:br>
              <a:rPr b="1" lang="pt-BR" sz="2100">
                <a:solidFill>
                  <a:srgbClr val="3F3F3F"/>
                </a:solidFill>
                <a:latin typeface="Roboto"/>
                <a:ea typeface="Roboto"/>
                <a:cs typeface="Roboto"/>
                <a:sym typeface="Roboto"/>
              </a:rPr>
            </a:br>
            <a:endParaRPr b="1" sz="2100">
              <a:solidFill>
                <a:srgbClr val="3F3F3F"/>
              </a:solidFill>
              <a:latin typeface="Roboto"/>
              <a:ea typeface="Roboto"/>
              <a:cs typeface="Roboto"/>
              <a:sym typeface="Roboto"/>
            </a:endParaRPr>
          </a:p>
          <a:p>
            <a:pPr indent="0" lvl="0" marL="457200" rtl="0" algn="l">
              <a:lnSpc>
                <a:spcPct val="115000"/>
              </a:lnSpc>
              <a:spcBef>
                <a:spcPts val="0"/>
              </a:spcBef>
              <a:spcAft>
                <a:spcPts val="1200"/>
              </a:spcAft>
              <a:buNone/>
            </a:pPr>
            <a:r>
              <a:rPr lang="pt-BR" sz="1200">
                <a:solidFill>
                  <a:schemeClr val="dk1"/>
                </a:solidFill>
              </a:rPr>
              <a:t>A coordenação em um sistema Hyperledger Sawtooth é facilitada pelo mecanismo de validação de transações distribuídas. Cada transação é submetida para validação em diferentes nós, e um algoritmo de consenso é usado para garantir que os nós cheguem a um acordo sobre a validade e a ordem das transações. Isso requer coordenação eficiente entre nós para sincronizar e validar as transações de forma consistente.</a:t>
            </a:r>
            <a:endParaRPr b="1"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7"/>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80" name="Google Shape;180;p27"/>
          <p:cNvSpPr txBox="1"/>
          <p:nvPr>
            <p:ph type="title"/>
          </p:nvPr>
        </p:nvSpPr>
        <p:spPr>
          <a:xfrm>
            <a:off x="212625" y="298200"/>
            <a:ext cx="73284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Robustez em sistemas distribuídos:</a:t>
            </a:r>
            <a:endParaRPr sz="3200"/>
          </a:p>
          <a:p>
            <a:pPr indent="-361950" lvl="0" marL="457200" rtl="0" algn="l">
              <a:lnSpc>
                <a:spcPct val="115000"/>
              </a:lnSpc>
              <a:spcBef>
                <a:spcPts val="0"/>
              </a:spcBef>
              <a:spcAft>
                <a:spcPts val="0"/>
              </a:spcAft>
              <a:buSzPts val="2100"/>
              <a:buChar char="●"/>
            </a:pPr>
            <a:r>
              <a:rPr lang="pt-BR" sz="2100">
                <a:solidFill>
                  <a:schemeClr val="dk1"/>
                </a:solidFill>
              </a:rPr>
              <a:t>Consenso</a:t>
            </a:r>
            <a:endParaRPr sz="2100"/>
          </a:p>
          <a:p>
            <a:pPr indent="0" lvl="0" marL="0" rtl="0" algn="l">
              <a:spcBef>
                <a:spcPts val="120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361950" lvl="0" marL="457200" rtl="0" algn="l">
              <a:spcBef>
                <a:spcPts val="0"/>
              </a:spcBef>
              <a:spcAft>
                <a:spcPts val="0"/>
              </a:spcAft>
              <a:buSzPts val="2100"/>
              <a:buChar char="●"/>
            </a:pPr>
            <a:r>
              <a:rPr lang="pt-BR" sz="2100"/>
              <a:t>Consistência e replicação</a:t>
            </a:r>
            <a:endParaRPr sz="2100"/>
          </a:p>
        </p:txBody>
      </p:sp>
      <p:sp>
        <p:nvSpPr>
          <p:cNvPr id="181" name="Google Shape;181;p27"/>
          <p:cNvSpPr txBox="1"/>
          <p:nvPr/>
        </p:nvSpPr>
        <p:spPr>
          <a:xfrm>
            <a:off x="136100" y="1241275"/>
            <a:ext cx="6843900" cy="3592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pt-BR" sz="1200">
                <a:solidFill>
                  <a:schemeClr val="dk1"/>
                </a:solidFill>
              </a:rPr>
              <a:t>O Hyperledger Sawtooth utiliza um mecanismo de consenso modular, o que significa que diferentes algoritmos de consenso podem ser implementados e escolhidos de acordo com as necessidades do sistema. Algoritmos de consenso como o Proof of Elapsed Time (PoET) e o Practical Byzantine Fault Tolerance (PBFT) são comumente usados no Sawtooth para alcançar um consenso confiável e resistente a falhas, mesmo em ambientes distribuídos adversos.</a:t>
            </a:r>
            <a:endParaRPr sz="1200">
              <a:solidFill>
                <a:schemeClr val="dk1"/>
              </a:solidFill>
            </a:endParaRPr>
          </a:p>
          <a:p>
            <a:pPr indent="0" lvl="0" marL="457200" rtl="0" algn="l">
              <a:lnSpc>
                <a:spcPct val="115000"/>
              </a:lnSpc>
              <a:spcBef>
                <a:spcPts val="1200"/>
              </a:spcBef>
              <a:spcAft>
                <a:spcPts val="0"/>
              </a:spcAft>
              <a:buNone/>
            </a:pPr>
            <a:r>
              <a:t/>
            </a:r>
            <a:endParaRPr sz="1200">
              <a:solidFill>
                <a:schemeClr val="dk1"/>
              </a:solidFill>
            </a:endParaRPr>
          </a:p>
          <a:p>
            <a:pPr indent="0" lvl="0" marL="457200" rtl="0" algn="l">
              <a:lnSpc>
                <a:spcPct val="115000"/>
              </a:lnSpc>
              <a:spcBef>
                <a:spcPts val="1200"/>
              </a:spcBef>
              <a:spcAft>
                <a:spcPts val="0"/>
              </a:spcAft>
              <a:buNone/>
            </a:pPr>
            <a:r>
              <a:t/>
            </a:r>
            <a:endParaRPr sz="1200">
              <a:solidFill>
                <a:schemeClr val="dk1"/>
              </a:solidFill>
            </a:endParaRPr>
          </a:p>
          <a:p>
            <a:pPr indent="0" lvl="0" marL="457200" rtl="0" algn="l">
              <a:lnSpc>
                <a:spcPct val="115000"/>
              </a:lnSpc>
              <a:spcBef>
                <a:spcPts val="1200"/>
              </a:spcBef>
              <a:spcAft>
                <a:spcPts val="1200"/>
              </a:spcAft>
              <a:buNone/>
            </a:pPr>
            <a:r>
              <a:rPr lang="pt-BR" sz="1200">
                <a:solidFill>
                  <a:schemeClr val="dk1"/>
                </a:solidFill>
              </a:rPr>
              <a:t>A consistência dos dados é garantida no Hyperledger Sawtooth por meio de um modelo de transações em estado de finalização (Transaction Family State). Cada transação atualiza o estado do blockchain de maneira atômica, garantindo que as operações ocorram de forma consistente e correta. Além disso, a replicação dos dados em vários nós aumenta a disponibilidade e a resistência a falhas do sistema, permitindo a continuidade do serviço mesmo quando alguns nós estão indisponíveis.</a:t>
            </a:r>
            <a:endParaRPr b="1"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87" name="Google Shape;187;p28"/>
          <p:cNvSpPr txBox="1"/>
          <p:nvPr>
            <p:ph type="title"/>
          </p:nvPr>
        </p:nvSpPr>
        <p:spPr>
          <a:xfrm>
            <a:off x="212625" y="298200"/>
            <a:ext cx="7328400" cy="45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Robustez em sistemas distribuídos:</a:t>
            </a:r>
            <a:endParaRPr sz="3200"/>
          </a:p>
          <a:p>
            <a:pPr indent="0" lvl="0" marL="0" rtl="0" algn="l">
              <a:spcBef>
                <a:spcPts val="0"/>
              </a:spcBef>
              <a:spcAft>
                <a:spcPts val="0"/>
              </a:spcAft>
              <a:buNone/>
            </a:pPr>
            <a:r>
              <a:t/>
            </a:r>
            <a:endParaRPr sz="3200"/>
          </a:p>
          <a:p>
            <a:pPr indent="-361950" lvl="0" marL="457200" rtl="0" algn="l">
              <a:lnSpc>
                <a:spcPct val="115000"/>
              </a:lnSpc>
              <a:spcBef>
                <a:spcPts val="0"/>
              </a:spcBef>
              <a:spcAft>
                <a:spcPts val="0"/>
              </a:spcAft>
              <a:buSzPts val="2100"/>
              <a:buChar char="●"/>
            </a:pPr>
            <a:r>
              <a:rPr lang="pt-BR" sz="2100">
                <a:solidFill>
                  <a:schemeClr val="dk1"/>
                </a:solidFill>
              </a:rPr>
              <a:t>Tolerância</a:t>
            </a:r>
            <a:endParaRPr sz="2100"/>
          </a:p>
          <a:p>
            <a:pPr indent="0" lvl="0" marL="0" rtl="0" algn="l">
              <a:spcBef>
                <a:spcPts val="1200"/>
              </a:spcBef>
              <a:spcAft>
                <a:spcPts val="0"/>
              </a:spcAft>
              <a:buNone/>
            </a:pPr>
            <a:r>
              <a:t/>
            </a:r>
            <a:endParaRPr sz="2100"/>
          </a:p>
        </p:txBody>
      </p:sp>
      <p:sp>
        <p:nvSpPr>
          <p:cNvPr id="188" name="Google Shape;188;p28"/>
          <p:cNvSpPr txBox="1"/>
          <p:nvPr/>
        </p:nvSpPr>
        <p:spPr>
          <a:xfrm>
            <a:off x="144625" y="1742850"/>
            <a:ext cx="6843900" cy="1218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pt-BR" sz="1200">
                <a:solidFill>
                  <a:schemeClr val="dk1"/>
                </a:solidFill>
              </a:rPr>
              <a:t>O Hyperledger Sawtooth é projetado para ser tolerante a falhas, tanto de nós quanto de redes. Os nós do Sawtooth possuem mecanismos de detecção de falhas e são capazes de se recuperar e se reconfigurar em caso de falhas. Além disso, o Sawtooth possui recursos para lidar com nós maliciosos ou desonestos, garantindo a segurança e a confiabilidade do sistema.</a:t>
            </a:r>
            <a:endParaRPr b="1" i="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311700" y="445025"/>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Design arquitetural</a:t>
            </a:r>
            <a:endParaRPr/>
          </a:p>
        </p:txBody>
      </p:sp>
      <p:pic>
        <p:nvPicPr>
          <p:cNvPr id="194" name="Google Shape;194;p29"/>
          <p:cNvPicPr preferRelativeResize="0"/>
          <p:nvPr/>
        </p:nvPicPr>
        <p:blipFill>
          <a:blip r:embed="rId3">
            <a:alphaModFix/>
          </a:blip>
          <a:stretch>
            <a:fillRect/>
          </a:stretch>
        </p:blipFill>
        <p:spPr>
          <a:xfrm>
            <a:off x="1540200" y="1100750"/>
            <a:ext cx="4609357" cy="4042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30"/>
          <p:cNvSpPr txBox="1"/>
          <p:nvPr>
            <p:ph type="ctrTitle"/>
          </p:nvPr>
        </p:nvSpPr>
        <p:spPr>
          <a:xfrm>
            <a:off x="288350" y="1988625"/>
            <a:ext cx="8222100" cy="816900"/>
          </a:xfrm>
          <a:prstGeom prst="rect">
            <a:avLst/>
          </a:prstGeom>
          <a:solidFill>
            <a:srgbClr val="005CA1"/>
          </a:solidFill>
          <a:ln cap="flat" cmpd="sng" w="9525">
            <a:solidFill>
              <a:srgbClr val="005CA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pt-BR" sz="4800">
                <a:solidFill>
                  <a:schemeClr val="lt1"/>
                </a:solidFill>
              </a:rPr>
              <a:t>Referências</a:t>
            </a:r>
            <a:endParaRPr sz="48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09300"/>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Referências Bibliográficas</a:t>
            </a:r>
            <a:endParaRPr/>
          </a:p>
        </p:txBody>
      </p:sp>
      <p:sp>
        <p:nvSpPr>
          <p:cNvPr id="205" name="Google Shape;205;p31"/>
          <p:cNvSpPr txBox="1"/>
          <p:nvPr>
            <p:ph idx="1" type="body"/>
          </p:nvPr>
        </p:nvSpPr>
        <p:spPr>
          <a:xfrm>
            <a:off x="311700" y="1235900"/>
            <a:ext cx="6403500" cy="3286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pt-BR" sz="1300" u="sng">
                <a:solidFill>
                  <a:srgbClr val="111111"/>
                </a:solidFill>
                <a:highlight>
                  <a:srgbClr val="FFFFFF"/>
                </a:highlight>
              </a:rPr>
              <a:t>Aplicação para armazenamento seguro e descentralizado de registros médicos usando Blockchain e IPFS</a:t>
            </a:r>
            <a:endParaRPr sz="1300" u="sng">
              <a:solidFill>
                <a:srgbClr val="111111"/>
              </a:solidFill>
              <a:highlight>
                <a:srgbClr val="FFFFFF"/>
              </a:highlight>
            </a:endParaRPr>
          </a:p>
          <a:p>
            <a:pPr indent="0" lvl="0" marL="0" rtl="0" algn="l">
              <a:lnSpc>
                <a:spcPct val="120000"/>
              </a:lnSpc>
              <a:spcBef>
                <a:spcPts val="0"/>
              </a:spcBef>
              <a:spcAft>
                <a:spcPts val="0"/>
              </a:spcAft>
              <a:buNone/>
            </a:pPr>
            <a:r>
              <a:t/>
            </a:r>
            <a:endParaRPr sz="1300" u="sng">
              <a:solidFill>
                <a:srgbClr val="111111"/>
              </a:solidFill>
              <a:highlight>
                <a:srgbClr val="FFFFFF"/>
              </a:highlight>
            </a:endParaRPr>
          </a:p>
          <a:p>
            <a:pPr indent="0" lvl="0" marL="0" rtl="0" algn="l">
              <a:lnSpc>
                <a:spcPct val="120000"/>
              </a:lnSpc>
              <a:spcBef>
                <a:spcPts val="0"/>
              </a:spcBef>
              <a:spcAft>
                <a:spcPts val="0"/>
              </a:spcAft>
              <a:buNone/>
            </a:pPr>
            <a:r>
              <a:t/>
            </a:r>
            <a:endParaRPr sz="1300">
              <a:solidFill>
                <a:srgbClr val="111111"/>
              </a:solidFill>
              <a:highlight>
                <a:srgbClr val="FFFFFF"/>
              </a:highlight>
            </a:endParaRPr>
          </a:p>
          <a:p>
            <a:pPr indent="0" lvl="0" marL="0" rtl="0" algn="l">
              <a:lnSpc>
                <a:spcPct val="120000"/>
              </a:lnSpc>
              <a:spcBef>
                <a:spcPts val="0"/>
              </a:spcBef>
              <a:spcAft>
                <a:spcPts val="0"/>
              </a:spcAft>
              <a:buNone/>
            </a:pPr>
            <a:r>
              <a:rPr lang="pt-BR" sz="1100">
                <a:solidFill>
                  <a:srgbClr val="111111"/>
                </a:solidFill>
                <a:highlight>
                  <a:srgbClr val="FFFFFF"/>
                </a:highlight>
              </a:rPr>
              <a:t>[1] </a:t>
            </a:r>
            <a:r>
              <a:rPr lang="pt-BR" sz="1100">
                <a:solidFill>
                  <a:schemeClr val="dk1"/>
                </a:solidFill>
              </a:rPr>
              <a:t>ALATHUR, Sreejith; R., Swathy; ACHUTHAN, Krishnashree. A Blockchain-based System for Secure and Efficient Management of Medical Records. IEEE Access, v. 8, p. 23145-23156, 2020.</a:t>
            </a:r>
            <a:endParaRPr sz="1100">
              <a:solidFill>
                <a:schemeClr val="dk1"/>
              </a:solidFill>
            </a:endParaRPr>
          </a:p>
          <a:p>
            <a:pPr indent="0" lvl="0" marL="0" rtl="0" algn="l">
              <a:lnSpc>
                <a:spcPct val="120000"/>
              </a:lnSpc>
              <a:spcBef>
                <a:spcPts val="0"/>
              </a:spcBef>
              <a:spcAft>
                <a:spcPts val="0"/>
              </a:spcAft>
              <a:buNone/>
            </a:pPr>
            <a:r>
              <a:t/>
            </a:r>
            <a:endParaRPr sz="1100">
              <a:solidFill>
                <a:srgbClr val="111111"/>
              </a:solidFill>
              <a:highlight>
                <a:srgbClr val="FFFFFF"/>
              </a:highlight>
            </a:endParaRPr>
          </a:p>
          <a:p>
            <a:pPr indent="0" lvl="0" marL="0" rtl="0" algn="l">
              <a:lnSpc>
                <a:spcPct val="120000"/>
              </a:lnSpc>
              <a:spcBef>
                <a:spcPts val="0"/>
              </a:spcBef>
              <a:spcAft>
                <a:spcPts val="0"/>
              </a:spcAft>
              <a:buNone/>
            </a:pPr>
            <a:r>
              <a:rPr lang="pt-BR" sz="1100">
                <a:solidFill>
                  <a:srgbClr val="111111"/>
                </a:solidFill>
                <a:highlight>
                  <a:srgbClr val="FFFFFF"/>
                </a:highlight>
              </a:rPr>
              <a:t>[2] CHAUDHARY, Shubham; MISHRA, Sanjay Kumar. Decentralized secure storage of medical records using Blockchain and IPFS: A comparative analysis with future directions. Computer Science Review, v. 39, p. 100307, 2021.</a:t>
            </a:r>
            <a:endParaRPr sz="1100">
              <a:solidFill>
                <a:srgbClr val="111111"/>
              </a:solidFill>
              <a:highlight>
                <a:srgbClr val="FFFFFF"/>
              </a:highlight>
            </a:endParaRPr>
          </a:p>
          <a:p>
            <a:pPr indent="0" lvl="0" marL="0" rtl="0" algn="l">
              <a:lnSpc>
                <a:spcPct val="120000"/>
              </a:lnSpc>
              <a:spcBef>
                <a:spcPts val="0"/>
              </a:spcBef>
              <a:spcAft>
                <a:spcPts val="0"/>
              </a:spcAft>
              <a:buNone/>
            </a:pPr>
            <a:r>
              <a:t/>
            </a:r>
            <a:endParaRPr sz="1300">
              <a:solidFill>
                <a:srgbClr val="111111"/>
              </a:solidFill>
              <a:highlight>
                <a:srgbClr val="FFFFFF"/>
              </a:highlight>
            </a:endParaRPr>
          </a:p>
          <a:p>
            <a:pPr indent="0" lvl="0" marL="0" rtl="0" algn="l">
              <a:lnSpc>
                <a:spcPct val="120000"/>
              </a:lnSpc>
              <a:spcBef>
                <a:spcPts val="0"/>
              </a:spcBef>
              <a:spcAft>
                <a:spcPts val="0"/>
              </a:spcAft>
              <a:buNone/>
            </a:pPr>
            <a:r>
              <a:rPr lang="pt-BR" sz="1100">
                <a:solidFill>
                  <a:srgbClr val="111111"/>
                </a:solidFill>
                <a:highlight>
                  <a:srgbClr val="FFFFFF"/>
                </a:highlight>
              </a:rPr>
              <a:t>[3] PRASAD, Divya; PRASAD, Chandrika. Blockchain and IPFS-based Electronic Health Record System for Secure Sharing of Medical Data. International Journal of Engineering and Advanced Technology, v. 10, n. 2, p. 186-191, 2021.</a:t>
            </a:r>
            <a:endParaRPr sz="1100">
              <a:solidFill>
                <a:srgbClr val="111111"/>
              </a:solidFill>
              <a:highlight>
                <a:srgbClr val="FFFFFF"/>
              </a:highlight>
            </a:endParaRPr>
          </a:p>
          <a:p>
            <a:pPr indent="0" lvl="0" marL="0" rtl="0" algn="l">
              <a:lnSpc>
                <a:spcPct val="150000"/>
              </a:lnSpc>
              <a:spcBef>
                <a:spcPts val="0"/>
              </a:spcBef>
              <a:spcAft>
                <a:spcPts val="0"/>
              </a:spcAft>
              <a:buNone/>
            </a:pPr>
            <a:r>
              <a:t/>
            </a:r>
            <a:endParaRPr sz="1300"/>
          </a:p>
          <a:p>
            <a:pPr indent="0" lvl="0" marL="0" rtl="0" algn="l">
              <a:lnSpc>
                <a:spcPct val="150000"/>
              </a:lnSpc>
              <a:spcBef>
                <a:spcPts val="0"/>
              </a:spcBef>
              <a:spcAft>
                <a:spcPts val="0"/>
              </a:spcAft>
              <a:buNone/>
            </a:pPr>
            <a:r>
              <a:t/>
            </a:r>
            <a:endParaRPr sz="1300"/>
          </a:p>
          <a:p>
            <a:pPr indent="0" lvl="0" marL="457200" rtl="0" algn="l">
              <a:lnSpc>
                <a:spcPct val="150000"/>
              </a:lnSpc>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32"/>
          <p:cNvSpPr txBox="1"/>
          <p:nvPr>
            <p:ph type="ctrTitle"/>
          </p:nvPr>
        </p:nvSpPr>
        <p:spPr>
          <a:xfrm>
            <a:off x="297500" y="2060297"/>
            <a:ext cx="8222100" cy="838800"/>
          </a:xfrm>
          <a:prstGeom prst="rect">
            <a:avLst/>
          </a:prstGeom>
          <a:solidFill>
            <a:srgbClr val="005CA1"/>
          </a:solidFill>
          <a:ln cap="flat" cmpd="sng" w="9525">
            <a:solidFill>
              <a:srgbClr val="005CA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pt-BR">
                <a:solidFill>
                  <a:srgbClr val="FFFFFF"/>
                </a:solidFill>
              </a:rPr>
              <a:t>Obrigado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5"/>
          <p:cNvSpPr txBox="1"/>
          <p:nvPr>
            <p:ph type="ctrTitle"/>
          </p:nvPr>
        </p:nvSpPr>
        <p:spPr>
          <a:xfrm>
            <a:off x="288350" y="1455725"/>
            <a:ext cx="8222100" cy="1458000"/>
          </a:xfrm>
          <a:prstGeom prst="rect">
            <a:avLst/>
          </a:prstGeom>
          <a:solidFill>
            <a:srgbClr val="005CA1"/>
          </a:solidFill>
          <a:ln cap="flat" cmpd="sng" w="9525">
            <a:solidFill>
              <a:srgbClr val="005CA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pt-BR" sz="4800">
                <a:solidFill>
                  <a:schemeClr val="lt1"/>
                </a:solidFill>
              </a:rPr>
              <a:t>Contextualização, problema resolvido e objetivos</a:t>
            </a:r>
            <a:endParaRPr sz="4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04" name="Google Shape;104;p16"/>
          <p:cNvSpPr txBox="1"/>
          <p:nvPr>
            <p:ph type="title"/>
          </p:nvPr>
        </p:nvSpPr>
        <p:spPr>
          <a:xfrm>
            <a:off x="399650" y="264825"/>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Contextualização</a:t>
            </a:r>
            <a:endParaRPr sz="3200"/>
          </a:p>
        </p:txBody>
      </p:sp>
      <p:sp>
        <p:nvSpPr>
          <p:cNvPr id="105" name="Google Shape;105;p16"/>
          <p:cNvSpPr txBox="1"/>
          <p:nvPr>
            <p:ph idx="1" type="body"/>
          </p:nvPr>
        </p:nvSpPr>
        <p:spPr>
          <a:xfrm>
            <a:off x="399650" y="981650"/>
            <a:ext cx="7338300" cy="26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333333"/>
                </a:solidFill>
                <a:highlight>
                  <a:srgbClr val="FFFFFF"/>
                </a:highlight>
                <a:latin typeface="Arial"/>
                <a:ea typeface="Arial"/>
                <a:cs typeface="Arial"/>
                <a:sym typeface="Arial"/>
              </a:rPr>
              <a:t>É de extrema importância nos atuais sistemas de saúde inteligentes a proteção dos dados confidenciais dos pacientes contra possíveis concorrentes/criminosos. </a:t>
            </a:r>
            <a:endParaRPr sz="160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rPr lang="pt-BR" sz="1600">
                <a:solidFill>
                  <a:srgbClr val="333333"/>
                </a:solidFill>
                <a:highlight>
                  <a:srgbClr val="FFFFFF"/>
                </a:highlight>
                <a:latin typeface="Arial"/>
                <a:ea typeface="Arial"/>
                <a:cs typeface="Arial"/>
                <a:sym typeface="Arial"/>
              </a:rPr>
              <a:t>Assim, é vital ter mecanismos seguros de acesso aos dados que garantam que apenas entidades autorizadas possam acessar suas informações médicas, dada a devida autorização do cliente.</a:t>
            </a:r>
            <a:endParaRPr sz="1600">
              <a:solidFill>
                <a:srgbClr val="333333"/>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p>
        </p:txBody>
      </p:sp>
      <p:pic>
        <p:nvPicPr>
          <p:cNvPr id="106" name="Google Shape;106;p16"/>
          <p:cNvPicPr preferRelativeResize="0"/>
          <p:nvPr/>
        </p:nvPicPr>
        <p:blipFill>
          <a:blip r:embed="rId4">
            <a:alphaModFix/>
          </a:blip>
          <a:stretch>
            <a:fillRect/>
          </a:stretch>
        </p:blipFill>
        <p:spPr>
          <a:xfrm>
            <a:off x="4312875" y="2966325"/>
            <a:ext cx="3834374" cy="2063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12" name="Google Shape;112;p17"/>
          <p:cNvSpPr txBox="1"/>
          <p:nvPr>
            <p:ph type="title"/>
          </p:nvPr>
        </p:nvSpPr>
        <p:spPr>
          <a:xfrm>
            <a:off x="399650" y="264825"/>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Problema resolvidos</a:t>
            </a:r>
            <a:endParaRPr sz="3200"/>
          </a:p>
        </p:txBody>
      </p:sp>
      <p:sp>
        <p:nvSpPr>
          <p:cNvPr id="113" name="Google Shape;113;p17"/>
          <p:cNvSpPr txBox="1"/>
          <p:nvPr>
            <p:ph idx="1" type="body"/>
          </p:nvPr>
        </p:nvSpPr>
        <p:spPr>
          <a:xfrm>
            <a:off x="315600" y="837525"/>
            <a:ext cx="7431900" cy="12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latin typeface="Arial"/>
                <a:ea typeface="Arial"/>
                <a:cs typeface="Arial"/>
                <a:sym typeface="Arial"/>
              </a:rPr>
              <a:t>Nosso projeto envolve, como forma de solução para o problema descrito, estudar e desenvolver um proxy de re-encriptação para a distribuição de documentos médicos ligados ao armazenamento offchain acoplado a um sistema blockchain.</a:t>
            </a:r>
            <a:endParaRPr sz="1600">
              <a:latin typeface="Arial"/>
              <a:ea typeface="Arial"/>
              <a:cs typeface="Arial"/>
              <a:sym typeface="Arial"/>
            </a:endParaRPr>
          </a:p>
          <a:p>
            <a:pPr indent="0" lvl="0" marL="457200" rtl="0" algn="l">
              <a:spcBef>
                <a:spcPts val="0"/>
              </a:spcBef>
              <a:spcAft>
                <a:spcPts val="0"/>
              </a:spcAft>
              <a:buNone/>
            </a:pPr>
            <a:r>
              <a:t/>
            </a:r>
            <a:endParaRPr>
              <a:latin typeface="Arial"/>
              <a:ea typeface="Arial"/>
              <a:cs typeface="Arial"/>
              <a:sym typeface="Arial"/>
            </a:endParaRPr>
          </a:p>
        </p:txBody>
      </p:sp>
      <p:pic>
        <p:nvPicPr>
          <p:cNvPr id="114" name="Google Shape;114;p17"/>
          <p:cNvPicPr preferRelativeResize="0"/>
          <p:nvPr/>
        </p:nvPicPr>
        <p:blipFill>
          <a:blip r:embed="rId4">
            <a:alphaModFix/>
          </a:blip>
          <a:stretch>
            <a:fillRect/>
          </a:stretch>
        </p:blipFill>
        <p:spPr>
          <a:xfrm>
            <a:off x="956724" y="2046625"/>
            <a:ext cx="5779400" cy="2990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20" name="Google Shape;120;p18"/>
          <p:cNvSpPr txBox="1"/>
          <p:nvPr>
            <p:ph type="title"/>
          </p:nvPr>
        </p:nvSpPr>
        <p:spPr>
          <a:xfrm>
            <a:off x="399650" y="264825"/>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Objetivos</a:t>
            </a:r>
            <a:endParaRPr sz="3200"/>
          </a:p>
        </p:txBody>
      </p:sp>
      <p:sp>
        <p:nvSpPr>
          <p:cNvPr id="121" name="Google Shape;121;p18"/>
          <p:cNvSpPr txBox="1"/>
          <p:nvPr>
            <p:ph idx="1" type="body"/>
          </p:nvPr>
        </p:nvSpPr>
        <p:spPr>
          <a:xfrm>
            <a:off x="171900" y="1259875"/>
            <a:ext cx="4400100" cy="3627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pt-BR" sz="1500">
                <a:latin typeface="Arial"/>
                <a:ea typeface="Arial"/>
                <a:cs typeface="Arial"/>
                <a:sym typeface="Arial"/>
              </a:rPr>
              <a:t>Desenvolver uma aplicação para armazenamento seguro e descentralizado de registros médicos usando Blockchain e IPFS.</a:t>
            </a:r>
            <a:br>
              <a:rPr lang="pt-BR" sz="1500">
                <a:latin typeface="Arial"/>
                <a:ea typeface="Arial"/>
                <a:cs typeface="Arial"/>
                <a:sym typeface="Arial"/>
              </a:rPr>
            </a:b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pt-BR" sz="1500">
                <a:latin typeface="Arial"/>
                <a:ea typeface="Arial"/>
                <a:cs typeface="Arial"/>
                <a:sym typeface="Arial"/>
              </a:rPr>
              <a:t>Desenvolvimento do proxy de reencriptação.</a:t>
            </a:r>
            <a:br>
              <a:rPr lang="pt-BR" sz="1500">
                <a:latin typeface="Arial"/>
                <a:ea typeface="Arial"/>
                <a:cs typeface="Arial"/>
                <a:sym typeface="Arial"/>
              </a:rPr>
            </a:b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pt-BR" sz="1500">
                <a:latin typeface="Arial"/>
                <a:ea typeface="Arial"/>
                <a:cs typeface="Arial"/>
                <a:sym typeface="Arial"/>
              </a:rPr>
              <a:t>Desenvolvimento de contratos inteligentes para blockchain.</a:t>
            </a:r>
            <a:br>
              <a:rPr lang="pt-BR" sz="1500">
                <a:latin typeface="Arial"/>
                <a:ea typeface="Arial"/>
                <a:cs typeface="Arial"/>
                <a:sym typeface="Arial"/>
              </a:rPr>
            </a:b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pt-BR" sz="1500">
                <a:latin typeface="Arial"/>
                <a:ea typeface="Arial"/>
                <a:cs typeface="Arial"/>
                <a:sym typeface="Arial"/>
              </a:rPr>
              <a:t>Desenvolvimento do módulo de armazenamento off-chain.</a:t>
            </a:r>
            <a:endParaRPr sz="15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p:txBody>
      </p:sp>
      <p:pic>
        <p:nvPicPr>
          <p:cNvPr id="122" name="Google Shape;122;p18"/>
          <p:cNvPicPr preferRelativeResize="0"/>
          <p:nvPr/>
        </p:nvPicPr>
        <p:blipFill>
          <a:blip r:embed="rId4">
            <a:alphaModFix/>
          </a:blip>
          <a:stretch>
            <a:fillRect/>
          </a:stretch>
        </p:blipFill>
        <p:spPr>
          <a:xfrm>
            <a:off x="4813700" y="1962838"/>
            <a:ext cx="3202900" cy="2221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19"/>
          <p:cNvSpPr txBox="1"/>
          <p:nvPr>
            <p:ph type="ctrTitle"/>
          </p:nvPr>
        </p:nvSpPr>
        <p:spPr>
          <a:xfrm>
            <a:off x="288350" y="1414475"/>
            <a:ext cx="8222100" cy="1484700"/>
          </a:xfrm>
          <a:prstGeom prst="rect">
            <a:avLst/>
          </a:prstGeom>
          <a:solidFill>
            <a:srgbClr val="005CA1"/>
          </a:solidFill>
          <a:ln cap="flat" cmpd="sng" w="9525">
            <a:solidFill>
              <a:srgbClr val="005CA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pt-BR" sz="4800">
                <a:solidFill>
                  <a:schemeClr val="lt1"/>
                </a:solidFill>
              </a:rPr>
              <a:t>Requisitos de usuários e requisitos funcionais</a:t>
            </a:r>
            <a:endParaRPr sz="4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33" name="Google Shape;133;p20"/>
          <p:cNvSpPr txBox="1"/>
          <p:nvPr>
            <p:ph type="title"/>
          </p:nvPr>
        </p:nvSpPr>
        <p:spPr>
          <a:xfrm>
            <a:off x="399650" y="264825"/>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Requisitos de usuários</a:t>
            </a:r>
            <a:endParaRPr sz="3200"/>
          </a:p>
        </p:txBody>
      </p:sp>
      <p:sp>
        <p:nvSpPr>
          <p:cNvPr id="134" name="Google Shape;134;p20"/>
          <p:cNvSpPr txBox="1"/>
          <p:nvPr>
            <p:ph idx="1" type="body"/>
          </p:nvPr>
        </p:nvSpPr>
        <p:spPr>
          <a:xfrm>
            <a:off x="242900" y="1064575"/>
            <a:ext cx="7276200" cy="3822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i="1" lang="pt-BR" sz="1500">
                <a:latin typeface="Arial"/>
                <a:ea typeface="Arial"/>
                <a:cs typeface="Arial"/>
                <a:sym typeface="Arial"/>
              </a:rPr>
              <a:t>Registro de paciente</a:t>
            </a:r>
            <a:r>
              <a:rPr lang="pt-BR" sz="1500">
                <a:latin typeface="Arial"/>
                <a:ea typeface="Arial"/>
                <a:cs typeface="Arial"/>
                <a:sym typeface="Arial"/>
              </a:rPr>
              <a:t>: O sistema deve permitir o registro de novos pacientes, coletando informações como nome, data de nascimento, gênero, endereço e outras informações relevantes para a identificação do paciente.</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Char char="●"/>
            </a:pPr>
            <a:r>
              <a:rPr b="1" i="1" lang="pt-BR" sz="1500">
                <a:latin typeface="Arial"/>
                <a:ea typeface="Arial"/>
                <a:cs typeface="Arial"/>
                <a:sym typeface="Arial"/>
              </a:rPr>
              <a:t>Registro de histórico médico</a:t>
            </a:r>
            <a:r>
              <a:rPr lang="pt-BR" sz="1500">
                <a:latin typeface="Arial"/>
                <a:ea typeface="Arial"/>
                <a:cs typeface="Arial"/>
                <a:sym typeface="Arial"/>
              </a:rPr>
              <a:t>: O sistema deve permitir que os médicos registrem o histórico médico de um paciente, incluindo diagnósticos, tratamentos anteriores, alergias, cirurgias realizadas, medicamentos prescritos e outras informações médicas relevantes.</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Char char="●"/>
            </a:pPr>
            <a:r>
              <a:rPr b="1" i="1" lang="pt-BR" sz="1500">
                <a:latin typeface="Arial"/>
                <a:ea typeface="Arial"/>
                <a:cs typeface="Arial"/>
                <a:sym typeface="Arial"/>
              </a:rPr>
              <a:t>Compartilhamento controlado de informações</a:t>
            </a:r>
            <a:r>
              <a:rPr lang="pt-BR" sz="1500">
                <a:latin typeface="Arial"/>
                <a:ea typeface="Arial"/>
                <a:cs typeface="Arial"/>
                <a:sym typeface="Arial"/>
              </a:rPr>
              <a:t>: O sistema deve permitir que os pacientes compartilhem suas informações médicas com outros profissionais de saúde ou instituições de forma controlada, ou seja, o paciente deve ter a capacidade de definir quais informações podem ser compartilhadas e com quem.</a:t>
            </a:r>
            <a:endParaRPr sz="15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4906700" y="2824150"/>
            <a:ext cx="4292500" cy="2063025"/>
          </a:xfrm>
          <a:prstGeom prst="rect">
            <a:avLst/>
          </a:prstGeom>
          <a:noFill/>
          <a:ln>
            <a:noFill/>
          </a:ln>
        </p:spPr>
      </p:pic>
      <p:sp>
        <p:nvSpPr>
          <p:cNvPr id="140" name="Google Shape;140;p21"/>
          <p:cNvSpPr txBox="1"/>
          <p:nvPr>
            <p:ph type="title"/>
          </p:nvPr>
        </p:nvSpPr>
        <p:spPr>
          <a:xfrm>
            <a:off x="438125" y="107950"/>
            <a:ext cx="69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t>Requisitos funcionais</a:t>
            </a:r>
            <a:endParaRPr sz="3200"/>
          </a:p>
        </p:txBody>
      </p:sp>
      <p:sp>
        <p:nvSpPr>
          <p:cNvPr id="141" name="Google Shape;141;p21"/>
          <p:cNvSpPr txBox="1"/>
          <p:nvPr>
            <p:ph idx="1" type="body"/>
          </p:nvPr>
        </p:nvSpPr>
        <p:spPr>
          <a:xfrm>
            <a:off x="134375" y="901075"/>
            <a:ext cx="7570200" cy="408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b="1" i="1" lang="pt-BR" sz="1400">
                <a:solidFill>
                  <a:schemeClr val="dk1"/>
                </a:solidFill>
                <a:latin typeface="Arial"/>
                <a:ea typeface="Arial"/>
                <a:cs typeface="Arial"/>
                <a:sym typeface="Arial"/>
              </a:rPr>
              <a:t>Armazenamento descentralizado</a:t>
            </a:r>
            <a:r>
              <a:rPr lang="pt-BR" sz="1400">
                <a:solidFill>
                  <a:schemeClr val="dk1"/>
                </a:solidFill>
                <a:latin typeface="Arial"/>
                <a:ea typeface="Arial"/>
                <a:cs typeface="Arial"/>
                <a:sym typeface="Arial"/>
              </a:rPr>
              <a:t>: O sistema deve utilizar a blockchain para armazenar os registros médicos de forma descentralizada, garantindo a imutabilidade e a segurança dos dados. Além disso, os arquivos médicos devem ser armazenados no IPFS (distribuídos em uma rede peer-to-peer e identificados por meio de um hash criptográfico), que oferece um sistema de armazenamento distribuído e resiliente.</a:t>
            </a:r>
            <a:br>
              <a:rPr lang="pt-BR"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b="1" i="1" lang="pt-BR" sz="1400">
                <a:solidFill>
                  <a:schemeClr val="dk1"/>
                </a:solidFill>
                <a:latin typeface="Arial"/>
                <a:ea typeface="Arial"/>
                <a:cs typeface="Arial"/>
                <a:sym typeface="Arial"/>
              </a:rPr>
              <a:t>Registro/Auditoria de transações</a:t>
            </a:r>
            <a:r>
              <a:rPr lang="pt-BR" sz="1400">
                <a:solidFill>
                  <a:schemeClr val="dk1"/>
                </a:solidFill>
                <a:latin typeface="Arial"/>
                <a:ea typeface="Arial"/>
                <a:cs typeface="Arial"/>
                <a:sym typeface="Arial"/>
              </a:rPr>
              <a:t>: Todas as transações envolvendo o histórico médico devem ser registradas na blockchain, incluindo a criação, modificação e compartilhamento de registros. Isso garante a transparência e a rastreabilidade das ações realizadas no sistema. </a:t>
            </a:r>
            <a:br>
              <a:rPr lang="pt-BR"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b="1" i="1" lang="pt-BR" sz="1400">
                <a:solidFill>
                  <a:schemeClr val="dk1"/>
                </a:solidFill>
                <a:latin typeface="Arial"/>
                <a:ea typeface="Arial"/>
                <a:cs typeface="Arial"/>
                <a:sym typeface="Arial"/>
              </a:rPr>
              <a:t>Criptografia de dados:</a:t>
            </a:r>
            <a:r>
              <a:rPr lang="pt-BR" sz="1400">
                <a:solidFill>
                  <a:schemeClr val="dk1"/>
                </a:solidFill>
                <a:latin typeface="Arial"/>
                <a:ea typeface="Arial"/>
                <a:cs typeface="Arial"/>
                <a:sym typeface="Arial"/>
              </a:rPr>
              <a:t> Os registros médicos e os arquivos anexados devem ser criptografados para garantir a confidencialidade e a segurança das informações armazenadas. Isso impede o acesso não autorizado aos dados, mesmo que eles sejam armazenados em uma rede descentralizada.</a:t>
            </a:r>
            <a:endParaRPr sz="1400">
              <a:latin typeface="Arial"/>
              <a:ea typeface="Arial"/>
              <a:cs typeface="Arial"/>
              <a:sym typeface="Arial"/>
            </a:endParaRPr>
          </a:p>
          <a:p>
            <a:pPr indent="0" lvl="0" marL="914400" rtl="0" algn="l">
              <a:spcBef>
                <a:spcPts val="1200"/>
              </a:spcBef>
              <a:spcAft>
                <a:spcPts val="0"/>
              </a:spcAft>
              <a:buNone/>
            </a:pPr>
            <a:r>
              <a:t/>
            </a:r>
            <a:endParaRPr sz="16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2"/>
          <p:cNvSpPr txBox="1"/>
          <p:nvPr>
            <p:ph type="ctrTitle"/>
          </p:nvPr>
        </p:nvSpPr>
        <p:spPr>
          <a:xfrm>
            <a:off x="288350" y="1309502"/>
            <a:ext cx="8222100" cy="1589700"/>
          </a:xfrm>
          <a:prstGeom prst="rect">
            <a:avLst/>
          </a:prstGeom>
          <a:solidFill>
            <a:srgbClr val="005CA1"/>
          </a:solidFill>
          <a:ln cap="flat" cmpd="sng" w="9525">
            <a:solidFill>
              <a:srgbClr val="005CA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pt-BR" sz="4800">
                <a:solidFill>
                  <a:schemeClr val="lt1"/>
                </a:solidFill>
              </a:rPr>
              <a:t>Fundamentos de SD relacionados</a:t>
            </a:r>
            <a:endParaRPr sz="4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